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6" r:id="rId4"/>
  </p:sldMasterIdLst>
  <p:notesMasterIdLst>
    <p:notesMasterId r:id="rId38"/>
  </p:notesMasterIdLst>
  <p:handoutMasterIdLst>
    <p:handoutMasterId r:id="rId39"/>
  </p:handoutMasterIdLst>
  <p:sldIdLst>
    <p:sldId id="302" r:id="rId5"/>
    <p:sldId id="2888" r:id="rId6"/>
    <p:sldId id="2902" r:id="rId7"/>
    <p:sldId id="368" r:id="rId8"/>
    <p:sldId id="2889" r:id="rId9"/>
    <p:sldId id="2905" r:id="rId10"/>
    <p:sldId id="2906" r:id="rId11"/>
    <p:sldId id="1091" r:id="rId12"/>
    <p:sldId id="1122" r:id="rId13"/>
    <p:sldId id="1093" r:id="rId14"/>
    <p:sldId id="2878" r:id="rId15"/>
    <p:sldId id="2904" r:id="rId16"/>
    <p:sldId id="2903" r:id="rId17"/>
    <p:sldId id="2856" r:id="rId18"/>
    <p:sldId id="2863" r:id="rId19"/>
    <p:sldId id="626" r:id="rId20"/>
    <p:sldId id="2855" r:id="rId21"/>
    <p:sldId id="1099" r:id="rId22"/>
    <p:sldId id="2847" r:id="rId23"/>
    <p:sldId id="2848" r:id="rId24"/>
    <p:sldId id="1118" r:id="rId25"/>
    <p:sldId id="2890" r:id="rId26"/>
    <p:sldId id="2852" r:id="rId27"/>
    <p:sldId id="1120" r:id="rId28"/>
    <p:sldId id="2853" r:id="rId29"/>
    <p:sldId id="1096" r:id="rId30"/>
    <p:sldId id="303" r:id="rId31"/>
    <p:sldId id="2849" r:id="rId32"/>
    <p:sldId id="2850" r:id="rId33"/>
    <p:sldId id="2851" r:id="rId34"/>
    <p:sldId id="2857" r:id="rId35"/>
    <p:sldId id="2845" r:id="rId36"/>
    <p:sldId id="872"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44"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F03966-8FA6-5F7A-F83A-780A632DE1F6}" name="Beniston, Joshua - FPAC-NRCS, CA" initials="JB" userId="S::Joshua.Beniston@usda.gov::729a7325-1604-4ca0-9ff6-67b6606cf032" providerId="AD"/>
  <p188:author id="{4DC06566-11CA-7011-02B3-92351515522D}" name="Beniston, Joshua - FPAC-NRCS, CA" initials="BC" userId="S::joshua.beniston@usda.gov::729a7325-1604-4ca0-9ff6-67b6606cf032" providerId="AD"/>
  <p188:author id="{9E922C9B-3A66-8661-4B01-E93177817876}" name="Starr, Laura - FPAC-NRCS, OR" initials="SO" userId="S::laura.starr@usda.gov::6d35fe5d-6a51-4c41-af0a-de9550731665" providerId="AD"/>
  <p188:author id="{83E2A99D-4809-5E9E-DA5B-1A8FBE48FBA7}" name="Marks, Elizabeth - FPAC-NRCS, NY" initials="EM" userId="S::elizabeth.marks@usda.gov::499f2236-5889-4db9-88fc-408f415fe50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DA5"/>
    <a:srgbClr val="CCFF33"/>
    <a:srgbClr val="339966"/>
    <a:srgbClr val="CCFF66"/>
    <a:srgbClr val="99FF66"/>
    <a:srgbClr val="0C6C55"/>
    <a:srgbClr val="0741A3"/>
    <a:srgbClr val="8C85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4FE908-64FF-42B3-A861-B6BCA4BD326B}" v="9" dt="2025-04-04T19:33:51.082"/>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84" autoAdjust="0"/>
    <p:restoredTop sz="83599" autoAdjust="0"/>
  </p:normalViewPr>
  <p:slideViewPr>
    <p:cSldViewPr snapToGrid="0">
      <p:cViewPr varScale="1">
        <p:scale>
          <a:sx n="104" d="100"/>
          <a:sy n="104" d="100"/>
        </p:scale>
        <p:origin x="720" y="942"/>
      </p:cViewPr>
      <p:guideLst>
        <p:guide pos="144"/>
        <p:guide orient="horz" pos="2160"/>
      </p:guideLst>
    </p:cSldViewPr>
  </p:slideViewPr>
  <p:notesTextViewPr>
    <p:cViewPr>
      <p:scale>
        <a:sx n="1" d="1"/>
        <a:sy n="1" d="1"/>
      </p:scale>
      <p:origin x="0" y="0"/>
    </p:cViewPr>
  </p:notesTextViewPr>
  <p:sorterViewPr>
    <p:cViewPr>
      <p:scale>
        <a:sx n="100" d="100"/>
        <a:sy n="100" d="100"/>
      </p:scale>
      <p:origin x="0" y="-518"/>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47" Type="http://schemas.openxmlformats.org/officeDocument/2006/relationships/customXml" Target="../customXml/item4.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rr, Laura - FPAC-NRCS, OR" userId="S::laura.starr@usda.gov::6d35fe5d-6a51-4c41-af0a-de9550731665" providerId="AD" clId="Web-{BA905372-FFCC-A125-0254-25965C0B39FF}"/>
    <pc:docChg chg="modSld">
      <pc:chgData name="Starr, Laura - FPAC-NRCS, OR" userId="S::laura.starr@usda.gov::6d35fe5d-6a51-4c41-af0a-de9550731665" providerId="AD" clId="Web-{BA905372-FFCC-A125-0254-25965C0B39FF}" dt="2024-04-23T18:05:19.278" v="0" actId="20577"/>
      <pc:docMkLst>
        <pc:docMk/>
      </pc:docMkLst>
      <pc:sldChg chg="modSp">
        <pc:chgData name="Starr, Laura - FPAC-NRCS, OR" userId="S::laura.starr@usda.gov::6d35fe5d-6a51-4c41-af0a-de9550731665" providerId="AD" clId="Web-{BA905372-FFCC-A125-0254-25965C0B39FF}" dt="2024-04-23T18:05:19.278" v="0" actId="20577"/>
        <pc:sldMkLst>
          <pc:docMk/>
          <pc:sldMk cId="1326139993" sldId="2848"/>
        </pc:sldMkLst>
      </pc:sldChg>
    </pc:docChg>
  </pc:docChgLst>
  <pc:docChgLst>
    <pc:chgData name="Starr, Laura - FPAC-NRCS, OR" userId="S::laura.starr@usda.gov::6d35fe5d-6a51-4c41-af0a-de9550731665" providerId="AD" clId="Web-{B912F9E5-3C4B-4161-8EC7-02D55DDF7903}"/>
    <pc:docChg chg="addSld modSld">
      <pc:chgData name="Starr, Laura - FPAC-NRCS, OR" userId="S::laura.starr@usda.gov::6d35fe5d-6a51-4c41-af0a-de9550731665" providerId="AD" clId="Web-{B912F9E5-3C4B-4161-8EC7-02D55DDF7903}" dt="2024-05-07T13:26:15.099" v="30" actId="20577"/>
      <pc:docMkLst>
        <pc:docMk/>
      </pc:docMkLst>
      <pc:sldChg chg="addSp delSp modSp new mod modClrScheme chgLayout">
        <pc:chgData name="Starr, Laura - FPAC-NRCS, OR" userId="S::laura.starr@usda.gov::6d35fe5d-6a51-4c41-af0a-de9550731665" providerId="AD" clId="Web-{B912F9E5-3C4B-4161-8EC7-02D55DDF7903}" dt="2024-05-07T13:26:15.099" v="30" actId="20577"/>
        <pc:sldMkLst>
          <pc:docMk/>
          <pc:sldMk cId="2809647160" sldId="2856"/>
        </pc:sldMkLst>
      </pc:sldChg>
    </pc:docChg>
  </pc:docChgLst>
  <pc:docChgLst>
    <pc:chgData name="Metz, Loretta - FPAC-NRCS, AZ" userId="2b26dc92-d5c3-4839-9e28-e979d24780d6" providerId="ADAL" clId="{DF4CC6C8-2E5A-4701-9CCA-44012A583880}"/>
    <pc:docChg chg="custSel modSld modMainMaster">
      <pc:chgData name="Metz, Loretta - FPAC-NRCS, AZ" userId="2b26dc92-d5c3-4839-9e28-e979d24780d6" providerId="ADAL" clId="{DF4CC6C8-2E5A-4701-9CCA-44012A583880}" dt="2024-12-10T20:22:16.807" v="26" actId="27636"/>
      <pc:docMkLst>
        <pc:docMk/>
      </pc:docMkLst>
      <pc:sldChg chg="modSp mod">
        <pc:chgData name="Metz, Loretta - FPAC-NRCS, AZ" userId="2b26dc92-d5c3-4839-9e28-e979d24780d6" providerId="ADAL" clId="{DF4CC6C8-2E5A-4701-9CCA-44012A583880}" dt="2024-12-10T20:22:16.807" v="26" actId="27636"/>
        <pc:sldMkLst>
          <pc:docMk/>
          <pc:sldMk cId="256770774" sldId="281"/>
        </pc:sldMkLst>
      </pc:sldChg>
      <pc:sldChg chg="modSp">
        <pc:chgData name="Metz, Loretta - FPAC-NRCS, AZ" userId="2b26dc92-d5c3-4839-9e28-e979d24780d6" providerId="ADAL" clId="{DF4CC6C8-2E5A-4701-9CCA-44012A583880}" dt="2024-12-10T20:22:12.358" v="24"/>
        <pc:sldMkLst>
          <pc:docMk/>
          <pc:sldMk cId="3428712828" sldId="302"/>
        </pc:sldMkLst>
      </pc:sldChg>
      <pc:sldChg chg="modSp">
        <pc:chgData name="Metz, Loretta - FPAC-NRCS, AZ" userId="2b26dc92-d5c3-4839-9e28-e979d24780d6" providerId="ADAL" clId="{DF4CC6C8-2E5A-4701-9CCA-44012A583880}" dt="2024-12-10T20:22:16.779" v="25"/>
        <pc:sldMkLst>
          <pc:docMk/>
          <pc:sldMk cId="2541168999" sldId="995"/>
        </pc:sldMkLst>
      </pc:sldChg>
      <pc:sldChg chg="modSp">
        <pc:chgData name="Metz, Loretta - FPAC-NRCS, AZ" userId="2b26dc92-d5c3-4839-9e28-e979d24780d6" providerId="ADAL" clId="{DF4CC6C8-2E5A-4701-9CCA-44012A583880}" dt="2024-12-10T20:22:16.779" v="25"/>
        <pc:sldMkLst>
          <pc:docMk/>
          <pc:sldMk cId="3995983432" sldId="1090"/>
        </pc:sldMkLst>
      </pc:sldChg>
      <pc:sldChg chg="modSp">
        <pc:chgData name="Metz, Loretta - FPAC-NRCS, AZ" userId="2b26dc92-d5c3-4839-9e28-e979d24780d6" providerId="ADAL" clId="{DF4CC6C8-2E5A-4701-9CCA-44012A583880}" dt="2024-12-10T20:22:16.779" v="25"/>
        <pc:sldMkLst>
          <pc:docMk/>
          <pc:sldMk cId="304434609" sldId="1091"/>
        </pc:sldMkLst>
      </pc:sldChg>
      <pc:sldChg chg="modSp">
        <pc:chgData name="Metz, Loretta - FPAC-NRCS, AZ" userId="2b26dc92-d5c3-4839-9e28-e979d24780d6" providerId="ADAL" clId="{DF4CC6C8-2E5A-4701-9CCA-44012A583880}" dt="2024-12-10T20:22:16.779" v="25"/>
        <pc:sldMkLst>
          <pc:docMk/>
          <pc:sldMk cId="275059465" sldId="1093"/>
        </pc:sldMkLst>
      </pc:sldChg>
      <pc:sldChg chg="modSp">
        <pc:chgData name="Metz, Loretta - FPAC-NRCS, AZ" userId="2b26dc92-d5c3-4839-9e28-e979d24780d6" providerId="ADAL" clId="{DF4CC6C8-2E5A-4701-9CCA-44012A583880}" dt="2024-12-10T20:22:16.779" v="25"/>
        <pc:sldMkLst>
          <pc:docMk/>
          <pc:sldMk cId="388891655" sldId="1096"/>
        </pc:sldMkLst>
      </pc:sldChg>
      <pc:sldChg chg="modSp">
        <pc:chgData name="Metz, Loretta - FPAC-NRCS, AZ" userId="2b26dc92-d5c3-4839-9e28-e979d24780d6" providerId="ADAL" clId="{DF4CC6C8-2E5A-4701-9CCA-44012A583880}" dt="2024-12-10T20:22:16.779" v="25"/>
        <pc:sldMkLst>
          <pc:docMk/>
          <pc:sldMk cId="2398941554" sldId="1097"/>
        </pc:sldMkLst>
      </pc:sldChg>
      <pc:sldChg chg="modSp">
        <pc:chgData name="Metz, Loretta - FPAC-NRCS, AZ" userId="2b26dc92-d5c3-4839-9e28-e979d24780d6" providerId="ADAL" clId="{DF4CC6C8-2E5A-4701-9CCA-44012A583880}" dt="2024-12-10T20:22:16.779" v="25"/>
        <pc:sldMkLst>
          <pc:docMk/>
          <pc:sldMk cId="2727378212" sldId="1099"/>
        </pc:sldMkLst>
      </pc:sldChg>
      <pc:sldChg chg="modSp">
        <pc:chgData name="Metz, Loretta - FPAC-NRCS, AZ" userId="2b26dc92-d5c3-4839-9e28-e979d24780d6" providerId="ADAL" clId="{DF4CC6C8-2E5A-4701-9CCA-44012A583880}" dt="2024-12-10T20:22:16.779" v="25"/>
        <pc:sldMkLst>
          <pc:docMk/>
          <pc:sldMk cId="472637146" sldId="1118"/>
        </pc:sldMkLst>
      </pc:sldChg>
      <pc:sldChg chg="modSp">
        <pc:chgData name="Metz, Loretta - FPAC-NRCS, AZ" userId="2b26dc92-d5c3-4839-9e28-e979d24780d6" providerId="ADAL" clId="{DF4CC6C8-2E5A-4701-9CCA-44012A583880}" dt="2024-12-10T20:22:12.358" v="24"/>
        <pc:sldMkLst>
          <pc:docMk/>
          <pc:sldMk cId="1670351148" sldId="1120"/>
        </pc:sldMkLst>
      </pc:sldChg>
      <pc:sldChg chg="modSp">
        <pc:chgData name="Metz, Loretta - FPAC-NRCS, AZ" userId="2b26dc92-d5c3-4839-9e28-e979d24780d6" providerId="ADAL" clId="{DF4CC6C8-2E5A-4701-9CCA-44012A583880}" dt="2024-12-10T20:22:16.779" v="25"/>
        <pc:sldMkLst>
          <pc:docMk/>
          <pc:sldMk cId="2761751756" sldId="1122"/>
        </pc:sldMkLst>
      </pc:sldChg>
      <pc:sldChg chg="modSp">
        <pc:chgData name="Metz, Loretta - FPAC-NRCS, AZ" userId="2b26dc92-d5c3-4839-9e28-e979d24780d6" providerId="ADAL" clId="{DF4CC6C8-2E5A-4701-9CCA-44012A583880}" dt="2024-12-10T20:22:16.779" v="25"/>
        <pc:sldMkLst>
          <pc:docMk/>
          <pc:sldMk cId="1518219697" sldId="2844"/>
        </pc:sldMkLst>
      </pc:sldChg>
      <pc:sldChg chg="modSp">
        <pc:chgData name="Metz, Loretta - FPAC-NRCS, AZ" userId="2b26dc92-d5c3-4839-9e28-e979d24780d6" providerId="ADAL" clId="{DF4CC6C8-2E5A-4701-9CCA-44012A583880}" dt="2024-12-10T20:22:16.779" v="25"/>
        <pc:sldMkLst>
          <pc:docMk/>
          <pc:sldMk cId="4181194586" sldId="2845"/>
        </pc:sldMkLst>
      </pc:sldChg>
      <pc:sldChg chg="modSp">
        <pc:chgData name="Metz, Loretta - FPAC-NRCS, AZ" userId="2b26dc92-d5c3-4839-9e28-e979d24780d6" providerId="ADAL" clId="{DF4CC6C8-2E5A-4701-9CCA-44012A583880}" dt="2024-12-10T20:22:16.779" v="25"/>
        <pc:sldMkLst>
          <pc:docMk/>
          <pc:sldMk cId="2477932987" sldId="2846"/>
        </pc:sldMkLst>
      </pc:sldChg>
      <pc:sldChg chg="modSp">
        <pc:chgData name="Metz, Loretta - FPAC-NRCS, AZ" userId="2b26dc92-d5c3-4839-9e28-e979d24780d6" providerId="ADAL" clId="{DF4CC6C8-2E5A-4701-9CCA-44012A583880}" dt="2024-12-10T20:22:12.358" v="24"/>
        <pc:sldMkLst>
          <pc:docMk/>
          <pc:sldMk cId="3184766338" sldId="2847"/>
        </pc:sldMkLst>
      </pc:sldChg>
      <pc:sldChg chg="modSp">
        <pc:chgData name="Metz, Loretta - FPAC-NRCS, AZ" userId="2b26dc92-d5c3-4839-9e28-e979d24780d6" providerId="ADAL" clId="{DF4CC6C8-2E5A-4701-9CCA-44012A583880}" dt="2024-12-10T20:22:12.358" v="24"/>
        <pc:sldMkLst>
          <pc:docMk/>
          <pc:sldMk cId="1326139993" sldId="2848"/>
        </pc:sldMkLst>
      </pc:sldChg>
      <pc:sldChg chg="modSp">
        <pc:chgData name="Metz, Loretta - FPAC-NRCS, AZ" userId="2b26dc92-d5c3-4839-9e28-e979d24780d6" providerId="ADAL" clId="{DF4CC6C8-2E5A-4701-9CCA-44012A583880}" dt="2024-12-10T20:22:16.779" v="25"/>
        <pc:sldMkLst>
          <pc:docMk/>
          <pc:sldMk cId="3948346919" sldId="2850"/>
        </pc:sldMkLst>
      </pc:sldChg>
      <pc:sldChg chg="modSp">
        <pc:chgData name="Metz, Loretta - FPAC-NRCS, AZ" userId="2b26dc92-d5c3-4839-9e28-e979d24780d6" providerId="ADAL" clId="{DF4CC6C8-2E5A-4701-9CCA-44012A583880}" dt="2024-12-10T20:22:16.779" v="25"/>
        <pc:sldMkLst>
          <pc:docMk/>
          <pc:sldMk cId="2257456355" sldId="2853"/>
        </pc:sldMkLst>
      </pc:sldChg>
      <pc:sldChg chg="modSp">
        <pc:chgData name="Metz, Loretta - FPAC-NRCS, AZ" userId="2b26dc92-d5c3-4839-9e28-e979d24780d6" providerId="ADAL" clId="{DF4CC6C8-2E5A-4701-9CCA-44012A583880}" dt="2024-12-10T20:22:16.779" v="25"/>
        <pc:sldMkLst>
          <pc:docMk/>
          <pc:sldMk cId="1076647105" sldId="2854"/>
        </pc:sldMkLst>
      </pc:sldChg>
      <pc:sldChg chg="modSp">
        <pc:chgData name="Metz, Loretta - FPAC-NRCS, AZ" userId="2b26dc92-d5c3-4839-9e28-e979d24780d6" providerId="ADAL" clId="{DF4CC6C8-2E5A-4701-9CCA-44012A583880}" dt="2024-12-10T20:22:16.779" v="25"/>
        <pc:sldMkLst>
          <pc:docMk/>
          <pc:sldMk cId="2768012591" sldId="2855"/>
        </pc:sldMkLst>
      </pc:sldChg>
      <pc:sldChg chg="modSp">
        <pc:chgData name="Metz, Loretta - FPAC-NRCS, AZ" userId="2b26dc92-d5c3-4839-9e28-e979d24780d6" providerId="ADAL" clId="{DF4CC6C8-2E5A-4701-9CCA-44012A583880}" dt="2024-12-10T20:22:16.779" v="25"/>
        <pc:sldMkLst>
          <pc:docMk/>
          <pc:sldMk cId="2809647160" sldId="2856"/>
        </pc:sldMkLst>
      </pc:sldChg>
      <pc:sldMasterChg chg="modSp mod">
        <pc:chgData name="Metz, Loretta - FPAC-NRCS, AZ" userId="2b26dc92-d5c3-4839-9e28-e979d24780d6" providerId="ADAL" clId="{DF4CC6C8-2E5A-4701-9CCA-44012A583880}" dt="2024-12-10T20:21:50.831" v="23" actId="20577"/>
        <pc:sldMasterMkLst>
          <pc:docMk/>
          <pc:sldMasterMk cId="663417100" sldId="2147483746"/>
        </pc:sldMasterMkLst>
      </pc:sldMasterChg>
    </pc:docChg>
  </pc:docChgLst>
  <pc:docChgLst>
    <pc:chgData name="Marks, Elizabeth - FPAC-NRCS, NY" userId="499f2236-5889-4db9-88fc-408f415fe506" providerId="ADAL" clId="{0677F148-87A1-4486-8B76-917C4246C88F}"/>
    <pc:docChg chg="undo custSel addSld delSld modSld sldOrd modMainMaster">
      <pc:chgData name="Marks, Elizabeth - FPAC-NRCS, NY" userId="499f2236-5889-4db9-88fc-408f415fe506" providerId="ADAL" clId="{0677F148-87A1-4486-8B76-917C4246C88F}" dt="2024-12-31T21:51:48.599" v="9424" actId="20577"/>
      <pc:docMkLst>
        <pc:docMk/>
      </pc:docMkLst>
      <pc:sldChg chg="del ord">
        <pc:chgData name="Marks, Elizabeth - FPAC-NRCS, NY" userId="499f2236-5889-4db9-88fc-408f415fe506" providerId="ADAL" clId="{0677F148-87A1-4486-8B76-917C4246C88F}" dt="2024-12-31T16:54:36.795" v="3311" actId="47"/>
        <pc:sldMkLst>
          <pc:docMk/>
          <pc:sldMk cId="256770774" sldId="281"/>
        </pc:sldMkLst>
      </pc:sldChg>
      <pc:sldChg chg="modSp mod">
        <pc:chgData name="Marks, Elizabeth - FPAC-NRCS, NY" userId="499f2236-5889-4db9-88fc-408f415fe506" providerId="ADAL" clId="{0677F148-87A1-4486-8B76-917C4246C88F}" dt="2024-12-31T16:50:56.471" v="3168" actId="1076"/>
        <pc:sldMkLst>
          <pc:docMk/>
          <pc:sldMk cId="3428712828" sldId="302"/>
        </pc:sldMkLst>
      </pc:sldChg>
      <pc:sldChg chg="modNotesTx">
        <pc:chgData name="Marks, Elizabeth - FPAC-NRCS, NY" userId="499f2236-5889-4db9-88fc-408f415fe506" providerId="ADAL" clId="{0677F148-87A1-4486-8B76-917C4246C88F}" dt="2024-12-31T14:24:07.306" v="1990" actId="20577"/>
        <pc:sldMkLst>
          <pc:docMk/>
          <pc:sldMk cId="3164686162" sldId="303"/>
        </pc:sldMkLst>
      </pc:sldChg>
      <pc:sldChg chg="modSp mod ord">
        <pc:chgData name="Marks, Elizabeth - FPAC-NRCS, NY" userId="499f2236-5889-4db9-88fc-408f415fe506" providerId="ADAL" clId="{0677F148-87A1-4486-8B76-917C4246C88F}" dt="2024-12-31T16:43:50.178" v="3118"/>
        <pc:sldMkLst>
          <pc:docMk/>
          <pc:sldMk cId="3908084082" sldId="368"/>
        </pc:sldMkLst>
      </pc:sldChg>
      <pc:sldChg chg="del">
        <pc:chgData name="Marks, Elizabeth - FPAC-NRCS, NY" userId="499f2236-5889-4db9-88fc-408f415fe506" providerId="ADAL" clId="{0677F148-87A1-4486-8B76-917C4246C88F}" dt="2024-12-31T21:48:50.246" v="9192" actId="47"/>
        <pc:sldMkLst>
          <pc:docMk/>
          <pc:sldMk cId="2541168999" sldId="995"/>
        </pc:sldMkLst>
      </pc:sldChg>
      <pc:sldChg chg="del">
        <pc:chgData name="Marks, Elizabeth - FPAC-NRCS, NY" userId="499f2236-5889-4db9-88fc-408f415fe506" providerId="ADAL" clId="{0677F148-87A1-4486-8B76-917C4246C88F}" dt="2024-12-31T16:46:58.645" v="3140" actId="47"/>
        <pc:sldMkLst>
          <pc:docMk/>
          <pc:sldMk cId="3995983432" sldId="1090"/>
        </pc:sldMkLst>
      </pc:sldChg>
      <pc:sldChg chg="addSp modSp mod ord modNotesTx">
        <pc:chgData name="Marks, Elizabeth - FPAC-NRCS, NY" userId="499f2236-5889-4db9-88fc-408f415fe506" providerId="ADAL" clId="{0677F148-87A1-4486-8B76-917C4246C88F}" dt="2024-12-31T21:32:02.632" v="7257" actId="20577"/>
        <pc:sldMkLst>
          <pc:docMk/>
          <pc:sldMk cId="304434609" sldId="1091"/>
        </pc:sldMkLst>
      </pc:sldChg>
      <pc:sldChg chg="ord modNotesTx">
        <pc:chgData name="Marks, Elizabeth - FPAC-NRCS, NY" userId="499f2236-5889-4db9-88fc-408f415fe506" providerId="ADAL" clId="{0677F148-87A1-4486-8B76-917C4246C88F}" dt="2024-12-31T16:45:18.274" v="3121"/>
        <pc:sldMkLst>
          <pc:docMk/>
          <pc:sldMk cId="275059465" sldId="1093"/>
        </pc:sldMkLst>
      </pc:sldChg>
      <pc:sldChg chg="modNotesTx">
        <pc:chgData name="Marks, Elizabeth - FPAC-NRCS, NY" userId="499f2236-5889-4db9-88fc-408f415fe506" providerId="ADAL" clId="{0677F148-87A1-4486-8B76-917C4246C88F}" dt="2024-12-31T21:51:48.599" v="9424" actId="20577"/>
        <pc:sldMkLst>
          <pc:docMk/>
          <pc:sldMk cId="388891655" sldId="1096"/>
        </pc:sldMkLst>
      </pc:sldChg>
      <pc:sldChg chg="del">
        <pc:chgData name="Marks, Elizabeth - FPAC-NRCS, NY" userId="499f2236-5889-4db9-88fc-408f415fe506" providerId="ADAL" clId="{0677F148-87A1-4486-8B76-917C4246C88F}" dt="2024-12-31T21:48:45.400" v="9191" actId="47"/>
        <pc:sldMkLst>
          <pc:docMk/>
          <pc:sldMk cId="2398941554" sldId="1097"/>
        </pc:sldMkLst>
      </pc:sldChg>
      <pc:sldChg chg="modNotesTx">
        <pc:chgData name="Marks, Elizabeth - FPAC-NRCS, NY" userId="499f2236-5889-4db9-88fc-408f415fe506" providerId="ADAL" clId="{0677F148-87A1-4486-8B76-917C4246C88F}" dt="2024-12-31T21:46:34.249" v="9171" actId="20577"/>
        <pc:sldMkLst>
          <pc:docMk/>
          <pc:sldMk cId="472637146" sldId="1118"/>
        </pc:sldMkLst>
      </pc:sldChg>
      <pc:sldChg chg="modSp mod ord modNotesTx">
        <pc:chgData name="Marks, Elizabeth - FPAC-NRCS, NY" userId="499f2236-5889-4db9-88fc-408f415fe506" providerId="ADAL" clId="{0677F148-87A1-4486-8B76-917C4246C88F}" dt="2024-12-31T21:36:40.094" v="7768" actId="20577"/>
        <pc:sldMkLst>
          <pc:docMk/>
          <pc:sldMk cId="2761751756" sldId="1122"/>
        </pc:sldMkLst>
      </pc:sldChg>
      <pc:sldChg chg="modSp del mod">
        <pc:chgData name="Marks, Elizabeth - FPAC-NRCS, NY" userId="499f2236-5889-4db9-88fc-408f415fe506" providerId="ADAL" clId="{0677F148-87A1-4486-8B76-917C4246C88F}" dt="2024-12-31T16:42:41.749" v="3115" actId="47"/>
        <pc:sldMkLst>
          <pc:docMk/>
          <pc:sldMk cId="1518219697" sldId="2844"/>
        </pc:sldMkLst>
      </pc:sldChg>
      <pc:sldChg chg="modSp del mod ord modNotesTx">
        <pc:chgData name="Marks, Elizabeth - FPAC-NRCS, NY" userId="499f2236-5889-4db9-88fc-408f415fe506" providerId="ADAL" clId="{0677F148-87A1-4486-8B76-917C4246C88F}" dt="2024-12-31T17:08:15.906" v="3519" actId="47"/>
        <pc:sldMkLst>
          <pc:docMk/>
          <pc:sldMk cId="2477932987" sldId="2846"/>
        </pc:sldMkLst>
      </pc:sldChg>
      <pc:sldChg chg="modSp mod modShow">
        <pc:chgData name="Marks, Elizabeth - FPAC-NRCS, NY" userId="499f2236-5889-4db9-88fc-408f415fe506" providerId="ADAL" clId="{0677F148-87A1-4486-8B76-917C4246C88F}" dt="2024-12-31T16:47:45.220" v="3147" actId="729"/>
        <pc:sldMkLst>
          <pc:docMk/>
          <pc:sldMk cId="3184766338" sldId="2847"/>
        </pc:sldMkLst>
      </pc:sldChg>
      <pc:sldChg chg="modNotesTx">
        <pc:chgData name="Marks, Elizabeth - FPAC-NRCS, NY" userId="499f2236-5889-4db9-88fc-408f415fe506" providerId="ADAL" clId="{0677F148-87A1-4486-8B76-917C4246C88F}" dt="2024-12-31T21:40:12.454" v="8192" actId="20577"/>
        <pc:sldMkLst>
          <pc:docMk/>
          <pc:sldMk cId="1326139993" sldId="2848"/>
        </pc:sldMkLst>
      </pc:sldChg>
      <pc:sldChg chg="modSp mod modNotesTx">
        <pc:chgData name="Marks, Elizabeth - FPAC-NRCS, NY" userId="499f2236-5889-4db9-88fc-408f415fe506" providerId="ADAL" clId="{0677F148-87A1-4486-8B76-917C4246C88F}" dt="2024-12-31T14:40:28.293" v="2459" actId="20577"/>
        <pc:sldMkLst>
          <pc:docMk/>
          <pc:sldMk cId="3550889920" sldId="2849"/>
        </pc:sldMkLst>
      </pc:sldChg>
      <pc:sldChg chg="modSp mod modNotesTx">
        <pc:chgData name="Marks, Elizabeth - FPAC-NRCS, NY" userId="499f2236-5889-4db9-88fc-408f415fe506" providerId="ADAL" clId="{0677F148-87A1-4486-8B76-917C4246C88F}" dt="2024-12-31T14:47:43.963" v="2971" actId="14100"/>
        <pc:sldMkLst>
          <pc:docMk/>
          <pc:sldMk cId="3948346919" sldId="2850"/>
        </pc:sldMkLst>
      </pc:sldChg>
      <pc:sldChg chg="modSp del mod ord">
        <pc:chgData name="Marks, Elizabeth - FPAC-NRCS, NY" userId="499f2236-5889-4db9-88fc-408f415fe506" providerId="ADAL" clId="{0677F148-87A1-4486-8B76-917C4246C88F}" dt="2024-12-31T16:44:28.157" v="3119" actId="47"/>
        <pc:sldMkLst>
          <pc:docMk/>
          <pc:sldMk cId="1076647105" sldId="2854"/>
        </pc:sldMkLst>
      </pc:sldChg>
      <pc:sldChg chg="modNotesTx">
        <pc:chgData name="Marks, Elizabeth - FPAC-NRCS, NY" userId="499f2236-5889-4db9-88fc-408f415fe506" providerId="ADAL" clId="{0677F148-87A1-4486-8B76-917C4246C88F}" dt="2024-12-31T21:45:32.556" v="9035" actId="20577"/>
        <pc:sldMkLst>
          <pc:docMk/>
          <pc:sldMk cId="2768012591" sldId="2855"/>
        </pc:sldMkLst>
      </pc:sldChg>
      <pc:sldChg chg="modSp mod modAnim modNotesTx">
        <pc:chgData name="Marks, Elizabeth - FPAC-NRCS, NY" userId="499f2236-5889-4db9-88fc-408f415fe506" providerId="ADAL" clId="{0677F148-87A1-4486-8B76-917C4246C88F}" dt="2024-12-31T21:41:16.162" v="8413" actId="20577"/>
        <pc:sldMkLst>
          <pc:docMk/>
          <pc:sldMk cId="2809647160" sldId="2856"/>
        </pc:sldMkLst>
      </pc:sldChg>
      <pc:sldChg chg="addSp delSp modSp mod modNotesTx">
        <pc:chgData name="Marks, Elizabeth - FPAC-NRCS, NY" userId="499f2236-5889-4db9-88fc-408f415fe506" providerId="ADAL" clId="{0677F148-87A1-4486-8B76-917C4246C88F}" dt="2024-12-31T15:08:27.886" v="2995"/>
        <pc:sldMkLst>
          <pc:docMk/>
          <pc:sldMk cId="2025328759" sldId="2857"/>
        </pc:sldMkLst>
      </pc:sldChg>
      <pc:sldChg chg="addSp delSp modSp new del mod modClrScheme chgLayout">
        <pc:chgData name="Marks, Elizabeth - FPAC-NRCS, NY" userId="499f2236-5889-4db9-88fc-408f415fe506" providerId="ADAL" clId="{0677F148-87A1-4486-8B76-917C4246C88F}" dt="2024-12-31T21:38:13.924" v="7817" actId="47"/>
        <pc:sldMkLst>
          <pc:docMk/>
          <pc:sldMk cId="1395068518" sldId="2858"/>
        </pc:sldMkLst>
      </pc:sldChg>
      <pc:sldChg chg="modSp mod">
        <pc:chgData name="Marks, Elizabeth - FPAC-NRCS, NY" userId="499f2236-5889-4db9-88fc-408f415fe506" providerId="ADAL" clId="{0677F148-87A1-4486-8B76-917C4246C88F}" dt="2024-12-31T21:48:09" v="9190" actId="20577"/>
        <pc:sldMkLst>
          <pc:docMk/>
          <pc:sldMk cId="1108425791" sldId="2863"/>
        </pc:sldMkLst>
      </pc:sldChg>
      <pc:sldChg chg="modSp mod ord modNotesTx">
        <pc:chgData name="Marks, Elizabeth - FPAC-NRCS, NY" userId="499f2236-5889-4db9-88fc-408f415fe506" providerId="ADAL" clId="{0677F148-87A1-4486-8B76-917C4246C88F}" dt="2024-12-31T21:37:55.816" v="7816" actId="20577"/>
        <pc:sldMkLst>
          <pc:docMk/>
          <pc:sldMk cId="2601635309" sldId="2878"/>
        </pc:sldMkLst>
      </pc:sldChg>
      <pc:sldChg chg="addSp delSp modSp mod ord delDesignElem modNotesTx">
        <pc:chgData name="Marks, Elizabeth - FPAC-NRCS, NY" userId="499f2236-5889-4db9-88fc-408f415fe506" providerId="ADAL" clId="{0677F148-87A1-4486-8B76-917C4246C88F}" dt="2024-12-31T21:08:49.304" v="5505" actId="20577"/>
        <pc:sldMkLst>
          <pc:docMk/>
          <pc:sldMk cId="3086552804" sldId="2888"/>
        </pc:sldMkLst>
      </pc:sldChg>
      <pc:sldChg chg="new del">
        <pc:chgData name="Marks, Elizabeth - FPAC-NRCS, NY" userId="499f2236-5889-4db9-88fc-408f415fe506" providerId="ADAL" clId="{0677F148-87A1-4486-8B76-917C4246C88F}" dt="2024-12-31T15:13:29.887" v="3016" actId="680"/>
        <pc:sldMkLst>
          <pc:docMk/>
          <pc:sldMk cId="3532981825" sldId="2889"/>
        </pc:sldMkLst>
      </pc:sldChg>
      <pc:sldChg chg="modSp mod modAnim modNotesTx">
        <pc:chgData name="Marks, Elizabeth - FPAC-NRCS, NY" userId="499f2236-5889-4db9-88fc-408f415fe506" providerId="ADAL" clId="{0677F148-87A1-4486-8B76-917C4246C88F}" dt="2024-12-31T21:10:48.146" v="5510"/>
        <pc:sldMkLst>
          <pc:docMk/>
          <pc:sldMk cId="3888094850" sldId="2889"/>
        </pc:sldMkLst>
      </pc:sldChg>
      <pc:sldChg chg="ord">
        <pc:chgData name="Marks, Elizabeth - FPAC-NRCS, NY" userId="499f2236-5889-4db9-88fc-408f415fe506" providerId="ADAL" clId="{0677F148-87A1-4486-8B76-917C4246C88F}" dt="2024-12-31T16:48:06.565" v="3149"/>
        <pc:sldMkLst>
          <pc:docMk/>
          <pc:sldMk cId="3315950792" sldId="2890"/>
        </pc:sldMkLst>
      </pc:sldChg>
      <pc:sldChg chg="modSp mod modAnim">
        <pc:chgData name="Marks, Elizabeth - FPAC-NRCS, NY" userId="499f2236-5889-4db9-88fc-408f415fe506" providerId="ADAL" clId="{0677F148-87A1-4486-8B76-917C4246C88F}" dt="2024-12-31T21:09:05.783" v="5506"/>
        <pc:sldMkLst>
          <pc:docMk/>
          <pc:sldMk cId="3081098605" sldId="2902"/>
        </pc:sldMkLst>
      </pc:sldChg>
      <pc:sldChg chg="modSp new mod modNotesTx">
        <pc:chgData name="Marks, Elizabeth - FPAC-NRCS, NY" userId="499f2236-5889-4db9-88fc-408f415fe506" providerId="ADAL" clId="{0677F148-87A1-4486-8B76-917C4246C88F}" dt="2024-12-31T21:23:15.917" v="6384" actId="20577"/>
        <pc:sldMkLst>
          <pc:docMk/>
          <pc:sldMk cId="3775932453" sldId="2903"/>
        </pc:sldMkLst>
      </pc:sldChg>
      <pc:sldChg chg="addSp delSp modSp new mod modNotesTx">
        <pc:chgData name="Marks, Elizabeth - FPAC-NRCS, NY" userId="499f2236-5889-4db9-88fc-408f415fe506" providerId="ADAL" clId="{0677F148-87A1-4486-8B76-917C4246C88F}" dt="2024-12-31T21:08:23.626" v="5453" actId="20577"/>
        <pc:sldMkLst>
          <pc:docMk/>
          <pc:sldMk cId="2562482584" sldId="2904"/>
        </pc:sldMkLst>
      </pc:sldChg>
      <pc:sldChg chg="modSp new del mod">
        <pc:chgData name="Marks, Elizabeth - FPAC-NRCS, NY" userId="499f2236-5889-4db9-88fc-408f415fe506" providerId="ADAL" clId="{0677F148-87A1-4486-8B76-917C4246C88F}" dt="2024-12-31T21:23:28.575" v="6385" actId="47"/>
        <pc:sldMkLst>
          <pc:docMk/>
          <pc:sldMk cId="3285510559" sldId="2905"/>
        </pc:sldMkLst>
      </pc:sldChg>
      <pc:sldMasterChg chg="modSp mod">
        <pc:chgData name="Marks, Elizabeth - FPAC-NRCS, NY" userId="499f2236-5889-4db9-88fc-408f415fe506" providerId="ADAL" clId="{0677F148-87A1-4486-8B76-917C4246C88F}" dt="2024-12-27T14:23:40.331" v="36" actId="20577"/>
        <pc:sldMasterMkLst>
          <pc:docMk/>
          <pc:sldMasterMk cId="663417100" sldId="2147483746"/>
        </pc:sldMasterMkLst>
      </pc:sldMasterChg>
    </pc:docChg>
  </pc:docChgLst>
  <pc:docChgLst>
    <pc:chgData name="Marks, Elizabeth - FPAC-NRCS, NY" userId="499f2236-5889-4db9-88fc-408f415fe506" providerId="ADAL" clId="{7EF693BC-40B3-4489-939F-EDD2889A6996}"/>
    <pc:docChg chg="custSel modSld">
      <pc:chgData name="Marks, Elizabeth - FPAC-NRCS, NY" userId="499f2236-5889-4db9-88fc-408f415fe506" providerId="ADAL" clId="{7EF693BC-40B3-4489-939F-EDD2889A6996}" dt="2024-05-03T18:22:43.037" v="12" actId="729"/>
      <pc:docMkLst>
        <pc:docMk/>
      </pc:docMkLst>
      <pc:sldChg chg="modSp mod">
        <pc:chgData name="Marks, Elizabeth - FPAC-NRCS, NY" userId="499f2236-5889-4db9-88fc-408f415fe506" providerId="ADAL" clId="{7EF693BC-40B3-4489-939F-EDD2889A6996}" dt="2024-05-03T17:41:21.221" v="8" actId="313"/>
        <pc:sldMkLst>
          <pc:docMk/>
          <pc:sldMk cId="2477932987" sldId="2846"/>
        </pc:sldMkLst>
      </pc:sldChg>
      <pc:sldChg chg="mod modShow">
        <pc:chgData name="Marks, Elizabeth - FPAC-NRCS, NY" userId="499f2236-5889-4db9-88fc-408f415fe506" providerId="ADAL" clId="{7EF693BC-40B3-4489-939F-EDD2889A6996}" dt="2024-05-03T18:22:43.037" v="12" actId="729"/>
        <pc:sldMkLst>
          <pc:docMk/>
          <pc:sldMk cId="1326139993" sldId="2848"/>
        </pc:sldMkLst>
      </pc:sldChg>
      <pc:sldChg chg="modSp mod">
        <pc:chgData name="Marks, Elizabeth - FPAC-NRCS, NY" userId="499f2236-5889-4db9-88fc-408f415fe506" providerId="ADAL" clId="{7EF693BC-40B3-4489-939F-EDD2889A6996}" dt="2024-05-03T17:50:02.103" v="11" actId="115"/>
        <pc:sldMkLst>
          <pc:docMk/>
          <pc:sldMk cId="2768012591" sldId="2855"/>
        </pc:sldMkLst>
      </pc:sldChg>
    </pc:docChg>
  </pc:docChgLst>
  <pc:docChgLst>
    <pc:chgData name="Beniston, Joshua - FPAC-NRCS, CA" userId="729a7325-1604-4ca0-9ff6-67b6606cf032" providerId="ADAL" clId="{1598946F-CF59-46C0-A268-4854897BFDE4}"/>
    <pc:docChg chg="custSel addSld delSld modSld sldOrd">
      <pc:chgData name="Beniston, Joshua - FPAC-NRCS, CA" userId="729a7325-1604-4ca0-9ff6-67b6606cf032" providerId="ADAL" clId="{1598946F-CF59-46C0-A268-4854897BFDE4}" dt="2025-01-14T23:42:03.366" v="1363" actId="255"/>
      <pc:docMkLst>
        <pc:docMk/>
      </pc:docMkLst>
      <pc:sldChg chg="ord">
        <pc:chgData name="Beniston, Joshua - FPAC-NRCS, CA" userId="729a7325-1604-4ca0-9ff6-67b6606cf032" providerId="ADAL" clId="{1598946F-CF59-46C0-A268-4854897BFDE4}" dt="2025-01-14T23:20:55.605" v="329"/>
        <pc:sldMkLst>
          <pc:docMk/>
          <pc:sldMk cId="3908084082" sldId="368"/>
        </pc:sldMkLst>
      </pc:sldChg>
      <pc:sldChg chg="modSp mod ord">
        <pc:chgData name="Beniston, Joshua - FPAC-NRCS, CA" userId="729a7325-1604-4ca0-9ff6-67b6606cf032" providerId="ADAL" clId="{1598946F-CF59-46C0-A268-4854897BFDE4}" dt="2025-01-14T23:33:00.659" v="1029" actId="20577"/>
        <pc:sldMkLst>
          <pc:docMk/>
          <pc:sldMk cId="304434609" sldId="1091"/>
        </pc:sldMkLst>
        <pc:spChg chg="mod">
          <ac:chgData name="Beniston, Joshua - FPAC-NRCS, CA" userId="729a7325-1604-4ca0-9ff6-67b6606cf032" providerId="ADAL" clId="{1598946F-CF59-46C0-A268-4854897BFDE4}" dt="2025-01-14T23:33:00.659" v="1029" actId="20577"/>
          <ac:spMkLst>
            <pc:docMk/>
            <pc:sldMk cId="304434609" sldId="1091"/>
            <ac:spMk id="3" creationId="{B3E259E8-CC0D-4DEA-9D0F-DB214BB6BE57}"/>
          </ac:spMkLst>
        </pc:spChg>
      </pc:sldChg>
      <pc:sldChg chg="ord">
        <pc:chgData name="Beniston, Joshua - FPAC-NRCS, CA" userId="729a7325-1604-4ca0-9ff6-67b6606cf032" providerId="ADAL" clId="{1598946F-CF59-46C0-A268-4854897BFDE4}" dt="2025-01-14T23:31:24.865" v="1024"/>
        <pc:sldMkLst>
          <pc:docMk/>
          <pc:sldMk cId="275059465" sldId="1093"/>
        </pc:sldMkLst>
      </pc:sldChg>
      <pc:sldChg chg="ord">
        <pc:chgData name="Beniston, Joshua - FPAC-NRCS, CA" userId="729a7325-1604-4ca0-9ff6-67b6606cf032" providerId="ADAL" clId="{1598946F-CF59-46C0-A268-4854897BFDE4}" dt="2025-01-14T23:31:21.114" v="1022"/>
        <pc:sldMkLst>
          <pc:docMk/>
          <pc:sldMk cId="2761751756" sldId="1122"/>
        </pc:sldMkLst>
      </pc:sldChg>
      <pc:sldChg chg="ord">
        <pc:chgData name="Beniston, Joshua - FPAC-NRCS, CA" userId="729a7325-1604-4ca0-9ff6-67b6606cf032" providerId="ADAL" clId="{1598946F-CF59-46C0-A268-4854897BFDE4}" dt="2025-01-14T23:31:27.001" v="1026"/>
        <pc:sldMkLst>
          <pc:docMk/>
          <pc:sldMk cId="2601635309" sldId="2878"/>
        </pc:sldMkLst>
      </pc:sldChg>
      <pc:sldChg chg="modSp mod modAnim modNotesTx">
        <pc:chgData name="Beniston, Joshua - FPAC-NRCS, CA" userId="729a7325-1604-4ca0-9ff6-67b6606cf032" providerId="ADAL" clId="{1598946F-CF59-46C0-A268-4854897BFDE4}" dt="2025-01-14T23:30:14.660" v="887" actId="20577"/>
        <pc:sldMkLst>
          <pc:docMk/>
          <pc:sldMk cId="3888094850" sldId="2889"/>
        </pc:sldMkLst>
        <pc:spChg chg="mod">
          <ac:chgData name="Beniston, Joshua - FPAC-NRCS, CA" userId="729a7325-1604-4ca0-9ff6-67b6606cf032" providerId="ADAL" clId="{1598946F-CF59-46C0-A268-4854897BFDE4}" dt="2025-01-14T23:29:50.252" v="818" actId="20577"/>
          <ac:spMkLst>
            <pc:docMk/>
            <pc:sldMk cId="3888094850" sldId="2889"/>
            <ac:spMk id="8" creationId="{A660EE85-96F6-1B3A-8EA9-E5E0F85579DF}"/>
          </ac:spMkLst>
        </pc:spChg>
      </pc:sldChg>
      <pc:sldChg chg="ord">
        <pc:chgData name="Beniston, Joshua - FPAC-NRCS, CA" userId="729a7325-1604-4ca0-9ff6-67b6606cf032" providerId="ADAL" clId="{1598946F-CF59-46C0-A268-4854897BFDE4}" dt="2025-01-14T23:31:28.580" v="1028"/>
        <pc:sldMkLst>
          <pc:docMk/>
          <pc:sldMk cId="2562482584" sldId="2904"/>
        </pc:sldMkLst>
      </pc:sldChg>
      <pc:sldChg chg="addSp delSp modSp mod modClrScheme modAnim chgLayout modNotesTx">
        <pc:chgData name="Beniston, Joshua - FPAC-NRCS, CA" userId="729a7325-1604-4ca0-9ff6-67b6606cf032" providerId="ADAL" clId="{1598946F-CF59-46C0-A268-4854897BFDE4}" dt="2025-01-14T23:42:03.366" v="1363" actId="255"/>
        <pc:sldMkLst>
          <pc:docMk/>
          <pc:sldMk cId="2482153598" sldId="2905"/>
        </pc:sldMkLst>
        <pc:spChg chg="mod ord">
          <ac:chgData name="Beniston, Joshua - FPAC-NRCS, CA" userId="729a7325-1604-4ca0-9ff6-67b6606cf032" providerId="ADAL" clId="{1598946F-CF59-46C0-A268-4854897BFDE4}" dt="2025-01-14T23:42:03.366" v="1363" actId="255"/>
          <ac:spMkLst>
            <pc:docMk/>
            <pc:sldMk cId="2482153598" sldId="2905"/>
            <ac:spMk id="2" creationId="{B46492F1-0CC0-165B-4DAA-31BC8172EBA4}"/>
          </ac:spMkLst>
        </pc:spChg>
        <pc:spChg chg="mod ord">
          <ac:chgData name="Beniston, Joshua - FPAC-NRCS, CA" userId="729a7325-1604-4ca0-9ff6-67b6606cf032" providerId="ADAL" clId="{1598946F-CF59-46C0-A268-4854897BFDE4}" dt="2025-01-14T23:36:40.115" v="1030" actId="700"/>
          <ac:spMkLst>
            <pc:docMk/>
            <pc:sldMk cId="2482153598" sldId="2905"/>
            <ac:spMk id="3" creationId="{56A2FD24-DE02-9132-0500-9BE66F9D7B8B}"/>
          </ac:spMkLst>
        </pc:spChg>
        <pc:picChg chg="add mod modCrop">
          <ac:chgData name="Beniston, Joshua - FPAC-NRCS, CA" userId="729a7325-1604-4ca0-9ff6-67b6606cf032" providerId="ADAL" clId="{1598946F-CF59-46C0-A268-4854897BFDE4}" dt="2025-01-14T23:37:43.796" v="1035" actId="18131"/>
          <ac:picMkLst>
            <pc:docMk/>
            <pc:sldMk cId="2482153598" sldId="2905"/>
            <ac:picMk id="6" creationId="{430523E4-DA89-1641-7B73-27FD1F09AD80}"/>
          </ac:picMkLst>
        </pc:picChg>
      </pc:sldChg>
      <pc:sldChg chg="addSp delSp modSp add mod modClrScheme modAnim chgLayout modNotesTx">
        <pc:chgData name="Beniston, Joshua - FPAC-NRCS, CA" userId="729a7325-1604-4ca0-9ff6-67b6606cf032" providerId="ADAL" clId="{1598946F-CF59-46C0-A268-4854897BFDE4}" dt="2025-01-14T23:39:53.901" v="1047"/>
        <pc:sldMkLst>
          <pc:docMk/>
          <pc:sldMk cId="3620726853" sldId="2906"/>
        </pc:sldMkLst>
        <pc:spChg chg="mod ord">
          <ac:chgData name="Beniston, Joshua - FPAC-NRCS, CA" userId="729a7325-1604-4ca0-9ff6-67b6606cf032" providerId="ADAL" clId="{1598946F-CF59-46C0-A268-4854897BFDE4}" dt="2025-01-14T23:39:24.336" v="1044" actId="255"/>
          <ac:spMkLst>
            <pc:docMk/>
            <pc:sldMk cId="3620726853" sldId="2906"/>
            <ac:spMk id="2" creationId="{0212FE14-55C0-FF3B-A46B-4B98F45736F5}"/>
          </ac:spMkLst>
        </pc:spChg>
        <pc:spChg chg="mod ord">
          <ac:chgData name="Beniston, Joshua - FPAC-NRCS, CA" userId="729a7325-1604-4ca0-9ff6-67b6606cf032" providerId="ADAL" clId="{1598946F-CF59-46C0-A268-4854897BFDE4}" dt="2025-01-14T23:39:28.784" v="1045" actId="1076"/>
          <ac:spMkLst>
            <pc:docMk/>
            <pc:sldMk cId="3620726853" sldId="2906"/>
            <ac:spMk id="3" creationId="{55695DA6-2062-B211-9DF2-4EF13FD45FC7}"/>
          </ac:spMkLst>
        </pc:spChg>
        <pc:picChg chg="add mod">
          <ac:chgData name="Beniston, Joshua - FPAC-NRCS, CA" userId="729a7325-1604-4ca0-9ff6-67b6606cf032" providerId="ADAL" clId="{1598946F-CF59-46C0-A268-4854897BFDE4}" dt="2025-01-14T23:38:48.481" v="1037"/>
          <ac:picMkLst>
            <pc:docMk/>
            <pc:sldMk cId="3620726853" sldId="2906"/>
            <ac:picMk id="5" creationId="{4FB034BF-C3D4-4A60-6073-CC7DC2ED5E02}"/>
          </ac:picMkLst>
        </pc:picChg>
      </pc:sldChg>
      <pc:sldChg chg="add del">
        <pc:chgData name="Beniston, Joshua - FPAC-NRCS, CA" userId="729a7325-1604-4ca0-9ff6-67b6606cf032" providerId="ADAL" clId="{1598946F-CF59-46C0-A268-4854897BFDE4}" dt="2025-01-14T23:28:06.767" v="592" actId="47"/>
        <pc:sldMkLst>
          <pc:docMk/>
          <pc:sldMk cId="3451268967" sldId="2907"/>
        </pc:sldMkLst>
      </pc:sldChg>
    </pc:docChg>
  </pc:docChgLst>
  <pc:docChgLst>
    <pc:chgData name="Marks, Elizabeth - FPAC-NRCS, NY" userId="499f2236-5889-4db9-88fc-408f415fe506" providerId="ADAL" clId="{5CFAF97B-6FAC-4D0A-98B6-30BA296CE31B}"/>
    <pc:docChg chg="undo redo custSel modSld modMainMaster">
      <pc:chgData name="Marks, Elizabeth - FPAC-NRCS, NY" userId="499f2236-5889-4db9-88fc-408f415fe506" providerId="ADAL" clId="{5CFAF97B-6FAC-4D0A-98B6-30BA296CE31B}" dt="2024-06-26T03:00:05.412" v="140" actId="20577"/>
      <pc:docMkLst>
        <pc:docMk/>
      </pc:docMkLst>
      <pc:sldChg chg="addSp delSp modSp mod modClrScheme chgLayout">
        <pc:chgData name="Marks, Elizabeth - FPAC-NRCS, NY" userId="499f2236-5889-4db9-88fc-408f415fe506" providerId="ADAL" clId="{5CFAF97B-6FAC-4D0A-98B6-30BA296CE31B}" dt="2024-06-25T15:43:45.422" v="15" actId="478"/>
        <pc:sldMkLst>
          <pc:docMk/>
          <pc:sldMk cId="256770774" sldId="281"/>
        </pc:sldMkLst>
      </pc:sldChg>
      <pc:sldChg chg="addSp delSp modSp mod modClrScheme chgLayout">
        <pc:chgData name="Marks, Elizabeth - FPAC-NRCS, NY" userId="499f2236-5889-4db9-88fc-408f415fe506" providerId="ADAL" clId="{5CFAF97B-6FAC-4D0A-98B6-30BA296CE31B}" dt="2024-06-25T15:45:37.603" v="30" actId="478"/>
        <pc:sldMkLst>
          <pc:docMk/>
          <pc:sldMk cId="3779419599" sldId="626"/>
        </pc:sldMkLst>
      </pc:sldChg>
      <pc:sldChg chg="addSp delSp modSp mod modClrScheme chgLayout">
        <pc:chgData name="Marks, Elizabeth - FPAC-NRCS, NY" userId="499f2236-5889-4db9-88fc-408f415fe506" providerId="ADAL" clId="{5CFAF97B-6FAC-4D0A-98B6-30BA296CE31B}" dt="2024-06-25T15:53:54.591" v="71" actId="1076"/>
        <pc:sldMkLst>
          <pc:docMk/>
          <pc:sldMk cId="2541168999" sldId="995"/>
        </pc:sldMkLst>
      </pc:sldChg>
      <pc:sldChg chg="modSp mod modClrScheme chgLayout">
        <pc:chgData name="Marks, Elizabeth - FPAC-NRCS, NY" userId="499f2236-5889-4db9-88fc-408f415fe506" providerId="ADAL" clId="{5CFAF97B-6FAC-4D0A-98B6-30BA296CE31B}" dt="2024-06-25T15:45:04.673" v="26" actId="1076"/>
        <pc:sldMkLst>
          <pc:docMk/>
          <pc:sldMk cId="3995983432" sldId="1090"/>
        </pc:sldMkLst>
      </pc:sldChg>
      <pc:sldChg chg="modSp mod modClrScheme chgLayout">
        <pc:chgData name="Marks, Elizabeth - FPAC-NRCS, NY" userId="499f2236-5889-4db9-88fc-408f415fe506" providerId="ADAL" clId="{5CFAF97B-6FAC-4D0A-98B6-30BA296CE31B}" dt="2024-06-25T15:44:08.801" v="18" actId="14100"/>
        <pc:sldMkLst>
          <pc:docMk/>
          <pc:sldMk cId="304434609" sldId="1091"/>
        </pc:sldMkLst>
      </pc:sldChg>
      <pc:sldChg chg="addSp modSp mod modClrScheme chgLayout">
        <pc:chgData name="Marks, Elizabeth - FPAC-NRCS, NY" userId="499f2236-5889-4db9-88fc-408f415fe506" providerId="ADAL" clId="{5CFAF97B-6FAC-4D0A-98B6-30BA296CE31B}" dt="2024-06-25T15:42:44.195" v="4" actId="700"/>
        <pc:sldMkLst>
          <pc:docMk/>
          <pc:sldMk cId="275059465" sldId="1093"/>
        </pc:sldMkLst>
      </pc:sldChg>
      <pc:sldChg chg="modSp mod modClrScheme chgLayout">
        <pc:chgData name="Marks, Elizabeth - FPAC-NRCS, NY" userId="499f2236-5889-4db9-88fc-408f415fe506" providerId="ADAL" clId="{5CFAF97B-6FAC-4D0A-98B6-30BA296CE31B}" dt="2024-06-25T15:52:06.544" v="61" actId="14100"/>
        <pc:sldMkLst>
          <pc:docMk/>
          <pc:sldMk cId="388891655" sldId="1096"/>
        </pc:sldMkLst>
      </pc:sldChg>
      <pc:sldChg chg="modSp mod modClrScheme chgLayout">
        <pc:chgData name="Marks, Elizabeth - FPAC-NRCS, NY" userId="499f2236-5889-4db9-88fc-408f415fe506" providerId="ADAL" clId="{5CFAF97B-6FAC-4D0A-98B6-30BA296CE31B}" dt="2024-06-25T15:50:47.789" v="46" actId="700"/>
        <pc:sldMkLst>
          <pc:docMk/>
          <pc:sldMk cId="2398941554" sldId="1097"/>
        </pc:sldMkLst>
      </pc:sldChg>
      <pc:sldChg chg="modSp mod modClrScheme chgLayout">
        <pc:chgData name="Marks, Elizabeth - FPAC-NRCS, NY" userId="499f2236-5889-4db9-88fc-408f415fe506" providerId="ADAL" clId="{5CFAF97B-6FAC-4D0A-98B6-30BA296CE31B}" dt="2024-06-25T15:47:13.625" v="42" actId="14100"/>
        <pc:sldMkLst>
          <pc:docMk/>
          <pc:sldMk cId="2727378212" sldId="1099"/>
        </pc:sldMkLst>
      </pc:sldChg>
      <pc:sldChg chg="delSp modSp mod modClrScheme chgLayout">
        <pc:chgData name="Marks, Elizabeth - FPAC-NRCS, NY" userId="499f2236-5889-4db9-88fc-408f415fe506" providerId="ADAL" clId="{5CFAF97B-6FAC-4D0A-98B6-30BA296CE31B}" dt="2024-06-26T02:56:10.415" v="76" actId="1076"/>
        <pc:sldMkLst>
          <pc:docMk/>
          <pc:sldMk cId="2761751756" sldId="1122"/>
        </pc:sldMkLst>
      </pc:sldChg>
      <pc:sldChg chg="modSp mod modClrScheme addCm chgLayout">
        <pc:chgData name="Marks, Elizabeth - FPAC-NRCS, NY" userId="499f2236-5889-4db9-88fc-408f415fe506" providerId="ADAL" clId="{5CFAF97B-6FAC-4D0A-98B6-30BA296CE31B}" dt="2024-06-26T02:55:30.524" v="73"/>
        <pc:sldMkLst>
          <pc:docMk/>
          <pc:sldMk cId="2477932987" sldId="2846"/>
        </pc:sldMkLst>
        <pc:extLst>
          <p:ext xmlns:p="http://schemas.openxmlformats.org/presentationml/2006/main" uri="{D6D511B9-2390-475A-947B-AFAB55BFBCF1}">
            <pc226:cmChg xmlns:pc226="http://schemas.microsoft.com/office/powerpoint/2022/06/main/command" chg="add">
              <pc226:chgData name="Marks, Elizabeth - FPAC-NRCS, NY" userId="499f2236-5889-4db9-88fc-408f415fe506" providerId="ADAL" clId="{5CFAF97B-6FAC-4D0A-98B6-30BA296CE31B}" dt="2024-06-26T02:55:30.524" v="73"/>
              <pc2:cmMkLst xmlns:pc2="http://schemas.microsoft.com/office/powerpoint/2019/9/main/command">
                <pc:docMk/>
                <pc:sldMk cId="2477932987" sldId="2846"/>
                <pc2:cmMk id="{447A3F54-1B73-457F-8949-62E86948A71F}"/>
              </pc2:cmMkLst>
            </pc226:cmChg>
          </p:ext>
        </pc:extLst>
      </pc:sldChg>
      <pc:sldChg chg="mod modShow">
        <pc:chgData name="Marks, Elizabeth - FPAC-NRCS, NY" userId="499f2236-5889-4db9-88fc-408f415fe506" providerId="ADAL" clId="{5CFAF97B-6FAC-4D0A-98B6-30BA296CE31B}" dt="2024-06-25T15:49:24.341" v="43" actId="729"/>
        <pc:sldMkLst>
          <pc:docMk/>
          <pc:sldMk cId="3184766338" sldId="2847"/>
        </pc:sldMkLst>
      </pc:sldChg>
      <pc:sldChg chg="mod modShow">
        <pc:chgData name="Marks, Elizabeth - FPAC-NRCS, NY" userId="499f2236-5889-4db9-88fc-408f415fe506" providerId="ADAL" clId="{5CFAF97B-6FAC-4D0A-98B6-30BA296CE31B}" dt="2024-06-25T15:50:04.762" v="44" actId="729"/>
        <pc:sldMkLst>
          <pc:docMk/>
          <pc:sldMk cId="1326139993" sldId="2848"/>
        </pc:sldMkLst>
      </pc:sldChg>
      <pc:sldChg chg="modSp mod modClrScheme chgLayout">
        <pc:chgData name="Marks, Elizabeth - FPAC-NRCS, NY" userId="499f2236-5889-4db9-88fc-408f415fe506" providerId="ADAL" clId="{5CFAF97B-6FAC-4D0A-98B6-30BA296CE31B}" dt="2024-06-26T03:00:05.412" v="140" actId="20577"/>
        <pc:sldMkLst>
          <pc:docMk/>
          <pc:sldMk cId="2257456355" sldId="2853"/>
        </pc:sldMkLst>
      </pc:sldChg>
      <pc:sldChg chg="modSp mod modClrScheme chgLayout">
        <pc:chgData name="Marks, Elizabeth - FPAC-NRCS, NY" userId="499f2236-5889-4db9-88fc-408f415fe506" providerId="ADAL" clId="{5CFAF97B-6FAC-4D0A-98B6-30BA296CE31B}" dt="2024-06-25T15:42:28.331" v="2" actId="1076"/>
        <pc:sldMkLst>
          <pc:docMk/>
          <pc:sldMk cId="1076647105" sldId="2854"/>
        </pc:sldMkLst>
      </pc:sldChg>
      <pc:sldChg chg="modSp mod modClrScheme chgLayout">
        <pc:chgData name="Marks, Elizabeth - FPAC-NRCS, NY" userId="499f2236-5889-4db9-88fc-408f415fe506" providerId="ADAL" clId="{5CFAF97B-6FAC-4D0A-98B6-30BA296CE31B}" dt="2024-06-25T15:46:40.439" v="37" actId="700"/>
        <pc:sldMkLst>
          <pc:docMk/>
          <pc:sldMk cId="2768012591" sldId="2855"/>
        </pc:sldMkLst>
      </pc:sldChg>
      <pc:sldChg chg="addSp delSp modSp mod modClrScheme chgLayout">
        <pc:chgData name="Marks, Elizabeth - FPAC-NRCS, NY" userId="499f2236-5889-4db9-88fc-408f415fe506" providerId="ADAL" clId="{5CFAF97B-6FAC-4D0A-98B6-30BA296CE31B}" dt="2024-06-25T15:42:35.694" v="3" actId="700"/>
        <pc:sldMkLst>
          <pc:docMk/>
          <pc:sldMk cId="2809647160" sldId="2856"/>
        </pc:sldMkLst>
      </pc:sldChg>
      <pc:sldMasterChg chg="modSp mod">
        <pc:chgData name="Marks, Elizabeth - FPAC-NRCS, NY" userId="499f2236-5889-4db9-88fc-408f415fe506" providerId="ADAL" clId="{5CFAF97B-6FAC-4D0A-98B6-30BA296CE31B}" dt="2024-06-25T15:42:00.104" v="0" actId="20577"/>
        <pc:sldMasterMkLst>
          <pc:docMk/>
          <pc:sldMasterMk cId="328656255" sldId="2147483706"/>
        </pc:sldMasterMkLst>
      </pc:sldMasterChg>
    </pc:docChg>
  </pc:docChgLst>
  <pc:docChgLst>
    <pc:chgData name="Marks, Elizabeth - FPAC-NRCS, NY" userId="499f2236-5889-4db9-88fc-408f415fe506" providerId="ADAL" clId="{D6565CA3-D8DD-4DFC-8735-9B75EA42F4F8}"/>
    <pc:docChg chg="custSel modSld delMainMaster modMainMaster modShowInfo">
      <pc:chgData name="Marks, Elizabeth - FPAC-NRCS, NY" userId="499f2236-5889-4db9-88fc-408f415fe506" providerId="ADAL" clId="{D6565CA3-D8DD-4DFC-8735-9B75EA42F4F8}" dt="2024-05-29T22:10:39.751" v="378"/>
      <pc:docMkLst>
        <pc:docMk/>
      </pc:docMkLst>
      <pc:sldChg chg="modSp mod">
        <pc:chgData name="Marks, Elizabeth - FPAC-NRCS, NY" userId="499f2236-5889-4db9-88fc-408f415fe506" providerId="ADAL" clId="{D6565CA3-D8DD-4DFC-8735-9B75EA42F4F8}" dt="2024-05-29T22:10:32.378" v="377" actId="27636"/>
        <pc:sldMkLst>
          <pc:docMk/>
          <pc:sldMk cId="256770774" sldId="281"/>
        </pc:sldMkLst>
      </pc:sldChg>
      <pc:sldChg chg="modSp">
        <pc:chgData name="Marks, Elizabeth - FPAC-NRCS, NY" userId="499f2236-5889-4db9-88fc-408f415fe506" providerId="ADAL" clId="{D6565CA3-D8DD-4DFC-8735-9B75EA42F4F8}" dt="2024-05-29T22:10:39.751" v="378"/>
        <pc:sldMkLst>
          <pc:docMk/>
          <pc:sldMk cId="2541168999" sldId="995"/>
        </pc:sldMkLst>
      </pc:sldChg>
      <pc:sldChg chg="modSp">
        <pc:chgData name="Marks, Elizabeth - FPAC-NRCS, NY" userId="499f2236-5889-4db9-88fc-408f415fe506" providerId="ADAL" clId="{D6565CA3-D8DD-4DFC-8735-9B75EA42F4F8}" dt="2024-05-29T22:10:32.315" v="376"/>
        <pc:sldMkLst>
          <pc:docMk/>
          <pc:sldMk cId="3995983432" sldId="1090"/>
        </pc:sldMkLst>
      </pc:sldChg>
      <pc:sldChg chg="modSp mod">
        <pc:chgData name="Marks, Elizabeth - FPAC-NRCS, NY" userId="499f2236-5889-4db9-88fc-408f415fe506" providerId="ADAL" clId="{D6565CA3-D8DD-4DFC-8735-9B75EA42F4F8}" dt="2024-05-29T22:10:32.315" v="376"/>
        <pc:sldMkLst>
          <pc:docMk/>
          <pc:sldMk cId="304434609" sldId="1091"/>
        </pc:sldMkLst>
      </pc:sldChg>
      <pc:sldChg chg="modSp">
        <pc:chgData name="Marks, Elizabeth - FPAC-NRCS, NY" userId="499f2236-5889-4db9-88fc-408f415fe506" providerId="ADAL" clId="{D6565CA3-D8DD-4DFC-8735-9B75EA42F4F8}" dt="2024-05-29T22:10:32.315" v="376"/>
        <pc:sldMkLst>
          <pc:docMk/>
          <pc:sldMk cId="275059465" sldId="1093"/>
        </pc:sldMkLst>
      </pc:sldChg>
      <pc:sldChg chg="modSp">
        <pc:chgData name="Marks, Elizabeth - FPAC-NRCS, NY" userId="499f2236-5889-4db9-88fc-408f415fe506" providerId="ADAL" clId="{D6565CA3-D8DD-4DFC-8735-9B75EA42F4F8}" dt="2024-05-29T22:10:39.751" v="378"/>
        <pc:sldMkLst>
          <pc:docMk/>
          <pc:sldMk cId="2398941554" sldId="1097"/>
        </pc:sldMkLst>
      </pc:sldChg>
      <pc:sldChg chg="modSp">
        <pc:chgData name="Marks, Elizabeth - FPAC-NRCS, NY" userId="499f2236-5889-4db9-88fc-408f415fe506" providerId="ADAL" clId="{D6565CA3-D8DD-4DFC-8735-9B75EA42F4F8}" dt="2024-05-29T22:10:39.751" v="378"/>
        <pc:sldMkLst>
          <pc:docMk/>
          <pc:sldMk cId="2727378212" sldId="1099"/>
        </pc:sldMkLst>
      </pc:sldChg>
      <pc:sldChg chg="modSp mod">
        <pc:chgData name="Marks, Elizabeth - FPAC-NRCS, NY" userId="499f2236-5889-4db9-88fc-408f415fe506" providerId="ADAL" clId="{D6565CA3-D8DD-4DFC-8735-9B75EA42F4F8}" dt="2024-05-24T17:14:25.522" v="0" actId="20577"/>
        <pc:sldMkLst>
          <pc:docMk/>
          <pc:sldMk cId="472637146" sldId="1118"/>
        </pc:sldMkLst>
      </pc:sldChg>
      <pc:sldChg chg="modSp">
        <pc:chgData name="Marks, Elizabeth - FPAC-NRCS, NY" userId="499f2236-5889-4db9-88fc-408f415fe506" providerId="ADAL" clId="{D6565CA3-D8DD-4DFC-8735-9B75EA42F4F8}" dt="2024-05-29T22:10:39.751" v="378"/>
        <pc:sldMkLst>
          <pc:docMk/>
          <pc:sldMk cId="1670351148" sldId="1120"/>
        </pc:sldMkLst>
      </pc:sldChg>
      <pc:sldChg chg="modSp">
        <pc:chgData name="Marks, Elizabeth - FPAC-NRCS, NY" userId="499f2236-5889-4db9-88fc-408f415fe506" providerId="ADAL" clId="{D6565CA3-D8DD-4DFC-8735-9B75EA42F4F8}" dt="2024-05-29T22:10:32.315" v="376"/>
        <pc:sldMkLst>
          <pc:docMk/>
          <pc:sldMk cId="2761751756" sldId="1122"/>
        </pc:sldMkLst>
      </pc:sldChg>
      <pc:sldChg chg="modSp mod">
        <pc:chgData name="Marks, Elizabeth - FPAC-NRCS, NY" userId="499f2236-5889-4db9-88fc-408f415fe506" providerId="ADAL" clId="{D6565CA3-D8DD-4DFC-8735-9B75EA42F4F8}" dt="2024-05-29T11:46:14.301" v="148" actId="20577"/>
        <pc:sldMkLst>
          <pc:docMk/>
          <pc:sldMk cId="1518219697" sldId="2844"/>
        </pc:sldMkLst>
      </pc:sldChg>
      <pc:sldChg chg="modSp mod">
        <pc:chgData name="Marks, Elizabeth - FPAC-NRCS, NY" userId="499f2236-5889-4db9-88fc-408f415fe506" providerId="ADAL" clId="{D6565CA3-D8DD-4DFC-8735-9B75EA42F4F8}" dt="2024-05-29T13:14:51.887" v="330" actId="20577"/>
        <pc:sldMkLst>
          <pc:docMk/>
          <pc:sldMk cId="4181194586" sldId="2845"/>
        </pc:sldMkLst>
      </pc:sldChg>
      <pc:sldChg chg="modSp mod">
        <pc:chgData name="Marks, Elizabeth - FPAC-NRCS, NY" userId="499f2236-5889-4db9-88fc-408f415fe506" providerId="ADAL" clId="{D6565CA3-D8DD-4DFC-8735-9B75EA42F4F8}" dt="2024-05-29T22:10:32.315" v="376"/>
        <pc:sldMkLst>
          <pc:docMk/>
          <pc:sldMk cId="2477932987" sldId="2846"/>
        </pc:sldMkLst>
      </pc:sldChg>
      <pc:sldChg chg="modSp">
        <pc:chgData name="Marks, Elizabeth - FPAC-NRCS, NY" userId="499f2236-5889-4db9-88fc-408f415fe506" providerId="ADAL" clId="{D6565CA3-D8DD-4DFC-8735-9B75EA42F4F8}" dt="2024-05-29T22:10:39.751" v="378"/>
        <pc:sldMkLst>
          <pc:docMk/>
          <pc:sldMk cId="3184766338" sldId="2847"/>
        </pc:sldMkLst>
      </pc:sldChg>
      <pc:sldChg chg="modSp mod modShow">
        <pc:chgData name="Marks, Elizabeth - FPAC-NRCS, NY" userId="499f2236-5889-4db9-88fc-408f415fe506" providerId="ADAL" clId="{D6565CA3-D8DD-4DFC-8735-9B75EA42F4F8}" dt="2024-05-29T22:10:39.751" v="378"/>
        <pc:sldMkLst>
          <pc:docMk/>
          <pc:sldMk cId="1326139993" sldId="2848"/>
        </pc:sldMkLst>
      </pc:sldChg>
      <pc:sldChg chg="modSp">
        <pc:chgData name="Marks, Elizabeth - FPAC-NRCS, NY" userId="499f2236-5889-4db9-88fc-408f415fe506" providerId="ADAL" clId="{D6565CA3-D8DD-4DFC-8735-9B75EA42F4F8}" dt="2024-05-29T22:10:32.315" v="376"/>
        <pc:sldMkLst>
          <pc:docMk/>
          <pc:sldMk cId="1076647105" sldId="2854"/>
        </pc:sldMkLst>
      </pc:sldChg>
      <pc:sldChg chg="modSp">
        <pc:chgData name="Marks, Elizabeth - FPAC-NRCS, NY" userId="499f2236-5889-4db9-88fc-408f415fe506" providerId="ADAL" clId="{D6565CA3-D8DD-4DFC-8735-9B75EA42F4F8}" dt="2024-05-29T22:10:39.751" v="378"/>
        <pc:sldMkLst>
          <pc:docMk/>
          <pc:sldMk cId="2768012591" sldId="2855"/>
        </pc:sldMkLst>
      </pc:sldChg>
      <pc:sldChg chg="modSp mod">
        <pc:chgData name="Marks, Elizabeth - FPAC-NRCS, NY" userId="499f2236-5889-4db9-88fc-408f415fe506" providerId="ADAL" clId="{D6565CA3-D8DD-4DFC-8735-9B75EA42F4F8}" dt="2024-05-29T22:10:32.315" v="376"/>
        <pc:sldMkLst>
          <pc:docMk/>
          <pc:sldMk cId="2809647160" sldId="2856"/>
        </pc:sldMkLst>
      </pc:sldChg>
      <pc:sldMasterChg chg="modSldLayout">
        <pc:chgData name="Marks, Elizabeth - FPAC-NRCS, NY" userId="499f2236-5889-4db9-88fc-408f415fe506" providerId="ADAL" clId="{D6565CA3-D8DD-4DFC-8735-9B75EA42F4F8}" dt="2024-05-29T22:10:11.913" v="353" actId="20577"/>
        <pc:sldMasterMkLst>
          <pc:docMk/>
          <pc:sldMasterMk cId="569656255" sldId="2147483662"/>
        </pc:sldMasterMkLst>
        <pc:sldLayoutChg chg="modSp mod">
          <pc:chgData name="Marks, Elizabeth - FPAC-NRCS, NY" userId="499f2236-5889-4db9-88fc-408f415fe506" providerId="ADAL" clId="{D6565CA3-D8DD-4DFC-8735-9B75EA42F4F8}" dt="2024-05-29T22:10:11.913" v="353" actId="20577"/>
          <pc:sldLayoutMkLst>
            <pc:docMk/>
            <pc:sldMasterMk cId="569656255" sldId="2147483662"/>
            <pc:sldLayoutMk cId="3128570824" sldId="2147483722"/>
          </pc:sldLayoutMkLst>
        </pc:sldLayoutChg>
      </pc:sldMasterChg>
      <pc:sldMasterChg chg="modSp mod">
        <pc:chgData name="Marks, Elizabeth - FPAC-NRCS, NY" userId="499f2236-5889-4db9-88fc-408f415fe506" providerId="ADAL" clId="{D6565CA3-D8DD-4DFC-8735-9B75EA42F4F8}" dt="2024-05-29T22:10:23.319" v="370" actId="20577"/>
        <pc:sldMasterMkLst>
          <pc:docMk/>
          <pc:sldMasterMk cId="328656255" sldId="2147483706"/>
        </pc:sldMasterMkLst>
      </pc:sldMasterChg>
      <pc:sldMasterChg chg="del delSldLayout">
        <pc:chgData name="Marks, Elizabeth - FPAC-NRCS, NY" userId="499f2236-5889-4db9-88fc-408f415fe506" providerId="ADAL" clId="{D6565CA3-D8DD-4DFC-8735-9B75EA42F4F8}" dt="2024-05-29T22:10:27.721" v="375" actId="2696"/>
        <pc:sldMasterMkLst>
          <pc:docMk/>
          <pc:sldMasterMk cId="1785158377" sldId="2147483715"/>
        </pc:sldMasterMkLst>
        <pc:sldLayoutChg chg="del">
          <pc:chgData name="Marks, Elizabeth - FPAC-NRCS, NY" userId="499f2236-5889-4db9-88fc-408f415fe506" providerId="ADAL" clId="{D6565CA3-D8DD-4DFC-8735-9B75EA42F4F8}" dt="2024-05-29T22:10:27.721" v="371" actId="2696"/>
          <pc:sldLayoutMkLst>
            <pc:docMk/>
            <pc:sldMasterMk cId="1785158377" sldId="2147483715"/>
            <pc:sldLayoutMk cId="4242744865" sldId="2147483716"/>
          </pc:sldLayoutMkLst>
        </pc:sldLayoutChg>
        <pc:sldLayoutChg chg="del">
          <pc:chgData name="Marks, Elizabeth - FPAC-NRCS, NY" userId="499f2236-5889-4db9-88fc-408f415fe506" providerId="ADAL" clId="{D6565CA3-D8DD-4DFC-8735-9B75EA42F4F8}" dt="2024-05-29T22:10:27.721" v="372" actId="2696"/>
          <pc:sldLayoutMkLst>
            <pc:docMk/>
            <pc:sldMasterMk cId="1785158377" sldId="2147483715"/>
            <pc:sldLayoutMk cId="3780524971" sldId="2147483717"/>
          </pc:sldLayoutMkLst>
        </pc:sldLayoutChg>
        <pc:sldLayoutChg chg="del">
          <pc:chgData name="Marks, Elizabeth - FPAC-NRCS, NY" userId="499f2236-5889-4db9-88fc-408f415fe506" providerId="ADAL" clId="{D6565CA3-D8DD-4DFC-8735-9B75EA42F4F8}" dt="2024-05-29T22:10:27.721" v="373" actId="2696"/>
          <pc:sldLayoutMkLst>
            <pc:docMk/>
            <pc:sldMasterMk cId="1785158377" sldId="2147483715"/>
            <pc:sldLayoutMk cId="3664472976" sldId="2147483718"/>
          </pc:sldLayoutMkLst>
        </pc:sldLayoutChg>
        <pc:sldLayoutChg chg="del">
          <pc:chgData name="Marks, Elizabeth - FPAC-NRCS, NY" userId="499f2236-5889-4db9-88fc-408f415fe506" providerId="ADAL" clId="{D6565CA3-D8DD-4DFC-8735-9B75EA42F4F8}" dt="2024-05-29T22:10:27.721" v="374" actId="2696"/>
          <pc:sldLayoutMkLst>
            <pc:docMk/>
            <pc:sldMasterMk cId="1785158377" sldId="2147483715"/>
            <pc:sldLayoutMk cId="2427693844" sldId="2147483721"/>
          </pc:sldLayoutMkLst>
        </pc:sldLayoutChg>
      </pc:sldMasterChg>
      <pc:sldMasterChg chg="modSp mod">
        <pc:chgData name="Marks, Elizabeth - FPAC-NRCS, NY" userId="499f2236-5889-4db9-88fc-408f415fe506" providerId="ADAL" clId="{D6565CA3-D8DD-4DFC-8735-9B75EA42F4F8}" dt="2024-05-29T11:48:29.477" v="185" actId="20577"/>
        <pc:sldMasterMkLst>
          <pc:docMk/>
          <pc:sldMasterMk cId="4017169529" sldId="2147483723"/>
        </pc:sldMasterMkLst>
      </pc:sldMasterChg>
      <pc:sldMasterChg chg="modSp mod">
        <pc:chgData name="Marks, Elizabeth - FPAC-NRCS, NY" userId="499f2236-5889-4db9-88fc-408f415fe506" providerId="ADAL" clId="{D6565CA3-D8DD-4DFC-8735-9B75EA42F4F8}" dt="2024-05-29T11:53:56.108" v="210" actId="20577"/>
        <pc:sldMasterMkLst>
          <pc:docMk/>
          <pc:sldMasterMk cId="1227969818" sldId="2147483731"/>
        </pc:sldMasterMkLst>
      </pc:sldMasterChg>
    </pc:docChg>
  </pc:docChgLst>
  <pc:docChgLst>
    <pc:chgData name="Beniston, Joshua - FPAC-NRCS, CA" userId="S::joshua.beniston@usda.gov::729a7325-1604-4ca0-9ff6-67b6606cf032" providerId="AD" clId="Web-{ADFE6D9F-9623-4690-A300-AAD0880DE452}"/>
    <pc:docChg chg="mod addSld modSld">
      <pc:chgData name="Beniston, Joshua - FPAC-NRCS, CA" userId="S::joshua.beniston@usda.gov::729a7325-1604-4ca0-9ff6-67b6606cf032" providerId="AD" clId="Web-{ADFE6D9F-9623-4690-A300-AAD0880DE452}" dt="2025-01-14T23:08:14.480" v="324" actId="20577"/>
      <pc:docMkLst>
        <pc:docMk/>
      </pc:docMkLst>
      <pc:sldChg chg="modSp">
        <pc:chgData name="Beniston, Joshua - FPAC-NRCS, CA" userId="S::joshua.beniston@usda.gov::729a7325-1604-4ca0-9ff6-67b6606cf032" providerId="AD" clId="Web-{ADFE6D9F-9623-4690-A300-AAD0880DE452}" dt="2025-01-14T22:41:59.086" v="11" actId="20577"/>
        <pc:sldMkLst>
          <pc:docMk/>
          <pc:sldMk cId="304434609" sldId="1091"/>
        </pc:sldMkLst>
        <pc:spChg chg="mod">
          <ac:chgData name="Beniston, Joshua - FPAC-NRCS, CA" userId="S::joshua.beniston@usda.gov::729a7325-1604-4ca0-9ff6-67b6606cf032" providerId="AD" clId="Web-{ADFE6D9F-9623-4690-A300-AAD0880DE452}" dt="2025-01-14T22:41:59.086" v="11" actId="20577"/>
          <ac:spMkLst>
            <pc:docMk/>
            <pc:sldMk cId="304434609" sldId="1091"/>
            <ac:spMk id="5" creationId="{2985BB41-5379-AD90-0651-7299FB97B2FE}"/>
          </ac:spMkLst>
        </pc:spChg>
      </pc:sldChg>
      <pc:sldChg chg="modSp new">
        <pc:chgData name="Beniston, Joshua - FPAC-NRCS, CA" userId="S::joshua.beniston@usda.gov::729a7325-1604-4ca0-9ff6-67b6606cf032" providerId="AD" clId="Web-{ADFE6D9F-9623-4690-A300-AAD0880DE452}" dt="2025-01-14T23:08:14.480" v="324" actId="20577"/>
        <pc:sldMkLst>
          <pc:docMk/>
          <pc:sldMk cId="2482153598" sldId="2905"/>
        </pc:sldMkLst>
        <pc:spChg chg="mod">
          <ac:chgData name="Beniston, Joshua - FPAC-NRCS, CA" userId="S::joshua.beniston@usda.gov::729a7325-1604-4ca0-9ff6-67b6606cf032" providerId="AD" clId="Web-{ADFE6D9F-9623-4690-A300-AAD0880DE452}" dt="2025-01-14T22:52:20.506" v="38" actId="20577"/>
          <ac:spMkLst>
            <pc:docMk/>
            <pc:sldMk cId="2482153598" sldId="2905"/>
            <ac:spMk id="2" creationId="{B46492F1-0CC0-165B-4DAA-31BC8172EBA4}"/>
          </ac:spMkLst>
        </pc:spChg>
        <pc:spChg chg="mod">
          <ac:chgData name="Beniston, Joshua - FPAC-NRCS, CA" userId="S::joshua.beniston@usda.gov::729a7325-1604-4ca0-9ff6-67b6606cf032" providerId="AD" clId="Web-{ADFE6D9F-9623-4690-A300-AAD0880DE452}" dt="2025-01-14T23:08:14.480" v="324" actId="20577"/>
          <ac:spMkLst>
            <pc:docMk/>
            <pc:sldMk cId="2482153598" sldId="2905"/>
            <ac:spMk id="3" creationId="{56A2FD24-DE02-9132-0500-9BE66F9D7B8B}"/>
          </ac:spMkLst>
        </pc:spChg>
      </pc:sldChg>
    </pc:docChg>
  </pc:docChgLst>
  <pc:docChgLst>
    <pc:chgData name="Marks, Elizabeth - FPAC-NRCS, NY" userId="S::elizabeth.marks@usda.gov::499f2236-5889-4db9-88fc-408f415fe506" providerId="AD" clId="Web-{8FFFE7DD-B7EC-423B-9871-1BB64E6BF13A}"/>
    <pc:docChg chg="addSld delSld">
      <pc:chgData name="Marks, Elizabeth - FPAC-NRCS, NY" userId="S::elizabeth.marks@usda.gov::499f2236-5889-4db9-88fc-408f415fe506" providerId="AD" clId="Web-{8FFFE7DD-B7EC-423B-9871-1BB64E6BF13A}" dt="2024-12-27T14:35:43.406" v="3"/>
      <pc:docMkLst>
        <pc:docMk/>
      </pc:docMkLst>
      <pc:sldChg chg="del">
        <pc:chgData name="Marks, Elizabeth - FPAC-NRCS, NY" userId="S::elizabeth.marks@usda.gov::499f2236-5889-4db9-88fc-408f415fe506" providerId="AD" clId="Web-{8FFFE7DD-B7EC-423B-9871-1BB64E6BF13A}" dt="2024-12-27T14:35:35.922" v="0"/>
        <pc:sldMkLst>
          <pc:docMk/>
          <pc:sldMk cId="2960045547" sldId="872"/>
        </pc:sldMkLst>
      </pc:sldChg>
      <pc:sldChg chg="del">
        <pc:chgData name="Marks, Elizabeth - FPAC-NRCS, NY" userId="S::elizabeth.marks@usda.gov::499f2236-5889-4db9-88fc-408f415fe506" providerId="AD" clId="Web-{8FFFE7DD-B7EC-423B-9871-1BB64E6BF13A}" dt="2024-12-27T14:35:36.422" v="1"/>
        <pc:sldMkLst>
          <pc:docMk/>
          <pc:sldMk cId="4181194586" sldId="2845"/>
        </pc:sldMkLst>
      </pc:sldChg>
      <pc:sldChg chg="del">
        <pc:chgData name="Marks, Elizabeth - FPAC-NRCS, NY" userId="S::elizabeth.marks@usda.gov::499f2236-5889-4db9-88fc-408f415fe506" providerId="AD" clId="Web-{8FFFE7DD-B7EC-423B-9871-1BB64E6BF13A}" dt="2024-12-27T14:35:42.688" v="2"/>
        <pc:sldMkLst>
          <pc:docMk/>
          <pc:sldMk cId="1829829306" sldId="2851"/>
        </pc:sldMkLst>
      </pc:sldChg>
      <pc:sldChg chg="new">
        <pc:chgData name="Marks, Elizabeth - FPAC-NRCS, NY" userId="S::elizabeth.marks@usda.gov::499f2236-5889-4db9-88fc-408f415fe506" providerId="AD" clId="Web-{8FFFE7DD-B7EC-423B-9871-1BB64E6BF13A}" dt="2024-12-27T14:35:43.406" v="3"/>
        <pc:sldMkLst>
          <pc:docMk/>
          <pc:sldMk cId="2025328759" sldId="2857"/>
        </pc:sldMkLst>
      </pc:sldChg>
    </pc:docChg>
  </pc:docChgLst>
  <pc:docChgLst>
    <pc:chgData name="Marks, Elizabeth - FPAC-NRCS, NY" userId="499f2236-5889-4db9-88fc-408f415fe506" providerId="ADAL" clId="{DD678014-262E-43CE-8E10-BC9D033309F1}"/>
    <pc:docChg chg="undo custSel addSld delSld modSld sldOrd modMainMaster">
      <pc:chgData name="Marks, Elizabeth - FPAC-NRCS, NY" userId="499f2236-5889-4db9-88fc-408f415fe506" providerId="ADAL" clId="{DD678014-262E-43CE-8E10-BC9D033309F1}" dt="2024-04-17T22:21:36.507" v="1622" actId="2696"/>
      <pc:docMkLst>
        <pc:docMk/>
      </pc:docMkLst>
      <pc:sldChg chg="modSp">
        <pc:chgData name="Marks, Elizabeth - FPAC-NRCS, NY" userId="499f2236-5889-4db9-88fc-408f415fe506" providerId="ADAL" clId="{DD678014-262E-43CE-8E10-BC9D033309F1}" dt="2024-04-17T17:53:59.262" v="1608" actId="1076"/>
        <pc:sldMkLst>
          <pc:docMk/>
          <pc:sldMk cId="256770774" sldId="281"/>
        </pc:sldMkLst>
      </pc:sldChg>
      <pc:sldChg chg="addSp delSp modSp add del mod">
        <pc:chgData name="Marks, Elizabeth - FPAC-NRCS, NY" userId="499f2236-5889-4db9-88fc-408f415fe506" providerId="ADAL" clId="{DD678014-262E-43CE-8E10-BC9D033309F1}" dt="2024-04-12T20:10:30.595" v="1056" actId="1076"/>
        <pc:sldMkLst>
          <pc:docMk/>
          <pc:sldMk cId="3164686162" sldId="303"/>
        </pc:sldMkLst>
      </pc:sldChg>
      <pc:sldChg chg="delSp modSp del mod modClrScheme chgLayout">
        <pc:chgData name="Marks, Elizabeth - FPAC-NRCS, NY" userId="499f2236-5889-4db9-88fc-408f415fe506" providerId="ADAL" clId="{DD678014-262E-43CE-8E10-BC9D033309F1}" dt="2024-04-04T13:17:37.198" v="186" actId="47"/>
        <pc:sldMkLst>
          <pc:docMk/>
          <pc:sldMk cId="1704387999" sldId="360"/>
        </pc:sldMkLst>
      </pc:sldChg>
      <pc:sldChg chg="modSp mod modNotesTx">
        <pc:chgData name="Marks, Elizabeth - FPAC-NRCS, NY" userId="499f2236-5889-4db9-88fc-408f415fe506" providerId="ADAL" clId="{DD678014-262E-43CE-8E10-BC9D033309F1}" dt="2024-04-17T11:48:58.630" v="1569" actId="20577"/>
        <pc:sldMkLst>
          <pc:docMk/>
          <pc:sldMk cId="3779419599" sldId="626"/>
        </pc:sldMkLst>
      </pc:sldChg>
      <pc:sldChg chg="modSp del mod">
        <pc:chgData name="Marks, Elizabeth - FPAC-NRCS, NY" userId="499f2236-5889-4db9-88fc-408f415fe506" providerId="ADAL" clId="{DD678014-262E-43CE-8E10-BC9D033309F1}" dt="2024-04-17T17:58:47.881" v="1619" actId="47"/>
        <pc:sldMkLst>
          <pc:docMk/>
          <pc:sldMk cId="1492092069" sldId="1088"/>
        </pc:sldMkLst>
      </pc:sldChg>
      <pc:sldChg chg="del">
        <pc:chgData name="Marks, Elizabeth - FPAC-NRCS, NY" userId="499f2236-5889-4db9-88fc-408f415fe506" providerId="ADAL" clId="{DD678014-262E-43CE-8E10-BC9D033309F1}" dt="2024-04-17T22:21:36.507" v="1622" actId="2696"/>
        <pc:sldMkLst>
          <pc:docMk/>
          <pc:sldMk cId="4246776310" sldId="1089"/>
        </pc:sldMkLst>
      </pc:sldChg>
      <pc:sldChg chg="addSp delSp modSp mod modClrScheme chgLayout">
        <pc:chgData name="Marks, Elizabeth - FPAC-NRCS, NY" userId="499f2236-5889-4db9-88fc-408f415fe506" providerId="ADAL" clId="{DD678014-262E-43CE-8E10-BC9D033309F1}" dt="2024-04-10T22:37:40.900" v="462" actId="478"/>
        <pc:sldMkLst>
          <pc:docMk/>
          <pc:sldMk cId="275059465" sldId="1093"/>
        </pc:sldMkLst>
      </pc:sldChg>
      <pc:sldChg chg="add del">
        <pc:chgData name="Marks, Elizabeth - FPAC-NRCS, NY" userId="499f2236-5889-4db9-88fc-408f415fe506" providerId="ADAL" clId="{DD678014-262E-43CE-8E10-BC9D033309F1}" dt="2024-04-12T19:57:14.618" v="707" actId="47"/>
        <pc:sldMkLst>
          <pc:docMk/>
          <pc:sldMk cId="1015359451" sldId="1094"/>
        </pc:sldMkLst>
      </pc:sldChg>
      <pc:sldChg chg="del">
        <pc:chgData name="Marks, Elizabeth - FPAC-NRCS, NY" userId="499f2236-5889-4db9-88fc-408f415fe506" providerId="ADAL" clId="{DD678014-262E-43CE-8E10-BC9D033309F1}" dt="2024-04-17T11:57:58.346" v="1571" actId="47"/>
        <pc:sldMkLst>
          <pc:docMk/>
          <pc:sldMk cId="823075695" sldId="1095"/>
        </pc:sldMkLst>
      </pc:sldChg>
      <pc:sldChg chg="modSp mod">
        <pc:chgData name="Marks, Elizabeth - FPAC-NRCS, NY" userId="499f2236-5889-4db9-88fc-408f415fe506" providerId="ADAL" clId="{DD678014-262E-43CE-8E10-BC9D033309F1}" dt="2024-04-04T13:23:48.880" v="398" actId="732"/>
        <pc:sldMkLst>
          <pc:docMk/>
          <pc:sldMk cId="388891655" sldId="1096"/>
        </pc:sldMkLst>
      </pc:sldChg>
      <pc:sldChg chg="ord">
        <pc:chgData name="Marks, Elizabeth - FPAC-NRCS, NY" userId="499f2236-5889-4db9-88fc-408f415fe506" providerId="ADAL" clId="{DD678014-262E-43CE-8E10-BC9D033309F1}" dt="2024-04-10T22:35:14.182" v="460"/>
        <pc:sldMkLst>
          <pc:docMk/>
          <pc:sldMk cId="2727378212" sldId="1099"/>
        </pc:sldMkLst>
      </pc:sldChg>
      <pc:sldChg chg="addSp delSp modSp mod modClrScheme chgLayout">
        <pc:chgData name="Marks, Elizabeth - FPAC-NRCS, NY" userId="499f2236-5889-4db9-88fc-408f415fe506" providerId="ADAL" clId="{DD678014-262E-43CE-8E10-BC9D033309F1}" dt="2024-04-10T22:31:17.373" v="447" actId="1076"/>
        <pc:sldMkLst>
          <pc:docMk/>
          <pc:sldMk cId="472637146" sldId="1118"/>
        </pc:sldMkLst>
      </pc:sldChg>
      <pc:sldChg chg="modSp del mod">
        <pc:chgData name="Marks, Elizabeth - FPAC-NRCS, NY" userId="499f2236-5889-4db9-88fc-408f415fe506" providerId="ADAL" clId="{DD678014-262E-43CE-8E10-BC9D033309F1}" dt="2024-04-17T11:57:40.393" v="1570" actId="47"/>
        <pc:sldMkLst>
          <pc:docMk/>
          <pc:sldMk cId="3447959955" sldId="1119"/>
        </pc:sldMkLst>
      </pc:sldChg>
      <pc:sldChg chg="add del">
        <pc:chgData name="Marks, Elizabeth - FPAC-NRCS, NY" userId="499f2236-5889-4db9-88fc-408f415fe506" providerId="ADAL" clId="{DD678014-262E-43CE-8E10-BC9D033309F1}" dt="2024-04-17T22:21:24.479" v="1621" actId="2696"/>
        <pc:sldMkLst>
          <pc:docMk/>
          <pc:sldMk cId="1518219697" sldId="2844"/>
        </pc:sldMkLst>
      </pc:sldChg>
      <pc:sldChg chg="addSp delSp modSp mod modClrScheme chgLayout">
        <pc:chgData name="Marks, Elizabeth - FPAC-NRCS, NY" userId="499f2236-5889-4db9-88fc-408f415fe506" providerId="ADAL" clId="{DD678014-262E-43CE-8E10-BC9D033309F1}" dt="2024-04-12T20:40:06.583" v="1411" actId="20577"/>
        <pc:sldMkLst>
          <pc:docMk/>
          <pc:sldMk cId="4181194586" sldId="2845"/>
        </pc:sldMkLst>
      </pc:sldChg>
      <pc:sldChg chg="addSp delSp modSp new mod modClrScheme chgLayout">
        <pc:chgData name="Marks, Elizabeth - FPAC-NRCS, NY" userId="499f2236-5889-4db9-88fc-408f415fe506" providerId="ADAL" clId="{DD678014-262E-43CE-8E10-BC9D033309F1}" dt="2024-04-10T22:34:29.068" v="458" actId="20577"/>
        <pc:sldMkLst>
          <pc:docMk/>
          <pc:sldMk cId="2477932987" sldId="2846"/>
        </pc:sldMkLst>
      </pc:sldChg>
      <pc:sldChg chg="addSp delSp modSp new mod modAnim">
        <pc:chgData name="Marks, Elizabeth - FPAC-NRCS, NY" userId="499f2236-5889-4db9-88fc-408f415fe506" providerId="ADAL" clId="{DD678014-262E-43CE-8E10-BC9D033309F1}" dt="2024-04-10T23:23:57.082" v="506" actId="1076"/>
        <pc:sldMkLst>
          <pc:docMk/>
          <pc:sldMk cId="3184766338" sldId="2847"/>
        </pc:sldMkLst>
      </pc:sldChg>
      <pc:sldChg chg="modSp new mod">
        <pc:chgData name="Marks, Elizabeth - FPAC-NRCS, NY" userId="499f2236-5889-4db9-88fc-408f415fe506" providerId="ADAL" clId="{DD678014-262E-43CE-8E10-BC9D033309F1}" dt="2024-04-10T22:39:15.538" v="488" actId="14100"/>
        <pc:sldMkLst>
          <pc:docMk/>
          <pc:sldMk cId="1326139993" sldId="2848"/>
        </pc:sldMkLst>
      </pc:sldChg>
      <pc:sldChg chg="addSp delSp modSp mod">
        <pc:chgData name="Marks, Elizabeth - FPAC-NRCS, NY" userId="499f2236-5889-4db9-88fc-408f415fe506" providerId="ADAL" clId="{DD678014-262E-43CE-8E10-BC9D033309F1}" dt="2024-04-12T20:11:09.099" v="1061" actId="1076"/>
        <pc:sldMkLst>
          <pc:docMk/>
          <pc:sldMk cId="3550889920" sldId="2849"/>
        </pc:sldMkLst>
      </pc:sldChg>
      <pc:sldChg chg="modSp del mod">
        <pc:chgData name="Marks, Elizabeth - FPAC-NRCS, NY" userId="499f2236-5889-4db9-88fc-408f415fe506" providerId="ADAL" clId="{DD678014-262E-43CE-8E10-BC9D033309F1}" dt="2024-04-12T20:11:17.839" v="1062" actId="47"/>
        <pc:sldMkLst>
          <pc:docMk/>
          <pc:sldMk cId="3555426675" sldId="2850"/>
        </pc:sldMkLst>
      </pc:sldChg>
      <pc:sldChg chg="addSp delSp modSp mod">
        <pc:chgData name="Marks, Elizabeth - FPAC-NRCS, NY" userId="499f2236-5889-4db9-88fc-408f415fe506" providerId="ADAL" clId="{DD678014-262E-43CE-8E10-BC9D033309F1}" dt="2024-04-12T20:31:18.461" v="1065"/>
        <pc:sldMkLst>
          <pc:docMk/>
          <pc:sldMk cId="3948346919" sldId="2850"/>
        </pc:sldMkLst>
      </pc:sldChg>
      <pc:sldChg chg="addSp delSp modSp mod">
        <pc:chgData name="Marks, Elizabeth - FPAC-NRCS, NY" userId="499f2236-5889-4db9-88fc-408f415fe506" providerId="ADAL" clId="{DD678014-262E-43CE-8E10-BC9D033309F1}" dt="2024-04-12T20:32:50.596" v="1075" actId="14100"/>
        <pc:sldMkLst>
          <pc:docMk/>
          <pc:sldMk cId="1829829306" sldId="2851"/>
        </pc:sldMkLst>
      </pc:sldChg>
      <pc:sldChg chg="del">
        <pc:chgData name="Marks, Elizabeth - FPAC-NRCS, NY" userId="499f2236-5889-4db9-88fc-408f415fe506" providerId="ADAL" clId="{DD678014-262E-43CE-8E10-BC9D033309F1}" dt="2024-04-12T20:33:50.482" v="1076" actId="47"/>
        <pc:sldMkLst>
          <pc:docMk/>
          <pc:sldMk cId="3470476557" sldId="2852"/>
        </pc:sldMkLst>
      </pc:sldChg>
      <pc:sldChg chg="modSp mod modCm">
        <pc:chgData name="Marks, Elizabeth - FPAC-NRCS, NY" userId="499f2236-5889-4db9-88fc-408f415fe506" providerId="ADAL" clId="{DD678014-262E-43CE-8E10-BC9D033309F1}" dt="2024-04-17T11:58:53.342" v="1573"/>
        <pc:sldMkLst>
          <pc:docMk/>
          <pc:sldMk cId="2257456355" sldId="2853"/>
        </pc:sldMkLst>
        <pc:extLst>
          <p:ext xmlns:p="http://schemas.openxmlformats.org/presentationml/2006/main" uri="{D6D511B9-2390-475A-947B-AFAB55BFBCF1}">
            <pc226:cmChg xmlns:pc226="http://schemas.microsoft.com/office/powerpoint/2022/06/main/command" chg="">
              <pc226:chgData name="Marks, Elizabeth - FPAC-NRCS, NY" userId="499f2236-5889-4db9-88fc-408f415fe506" providerId="ADAL" clId="{DD678014-262E-43CE-8E10-BC9D033309F1}" dt="2024-04-17T11:58:53.342" v="1573"/>
              <pc2:cmMkLst xmlns:pc2="http://schemas.microsoft.com/office/powerpoint/2019/9/main/command">
                <pc:docMk/>
                <pc:sldMk cId="2257456355" sldId="2853"/>
                <pc2:cmMk id="{FC5C0F39-245C-441D-A2B3-AF3F34C01573}"/>
              </pc2:cmMkLst>
              <pc226:cmRplyChg chg="mod">
                <pc226:chgData name="Marks, Elizabeth - FPAC-NRCS, NY" userId="499f2236-5889-4db9-88fc-408f415fe506" providerId="ADAL" clId="{DD678014-262E-43CE-8E10-BC9D033309F1}" dt="2024-04-17T11:58:53.342" v="1573"/>
                <pc2:cmRplyMkLst xmlns:pc2="http://schemas.microsoft.com/office/powerpoint/2019/9/main/command">
                  <pc:docMk/>
                  <pc:sldMk cId="2257456355" sldId="2853"/>
                  <pc2:cmMk id="{FC5C0F39-245C-441D-A2B3-AF3F34C01573}"/>
                  <pc2:cmRplyMk id="{B70FA896-3944-4157-A7C8-13060A0C044D}"/>
                </pc2:cmRplyMkLst>
              </pc226:cmRplyChg>
            </pc226:cmChg>
          </p:ext>
        </pc:extLst>
      </pc:sldChg>
      <pc:sldChg chg="del">
        <pc:chgData name="Marks, Elizabeth - FPAC-NRCS, NY" userId="499f2236-5889-4db9-88fc-408f415fe506" providerId="ADAL" clId="{DD678014-262E-43CE-8E10-BC9D033309F1}" dt="2024-04-12T20:33:50.482" v="1076" actId="47"/>
        <pc:sldMkLst>
          <pc:docMk/>
          <pc:sldMk cId="3202287696" sldId="2853"/>
        </pc:sldMkLst>
      </pc:sldChg>
      <pc:sldMasterChg chg="modSldLayout">
        <pc:chgData name="Marks, Elizabeth - FPAC-NRCS, NY" userId="499f2236-5889-4db9-88fc-408f415fe506" providerId="ADAL" clId="{DD678014-262E-43CE-8E10-BC9D033309F1}" dt="2024-04-12T20:41:08.466" v="1435" actId="20577"/>
        <pc:sldMasterMkLst>
          <pc:docMk/>
          <pc:sldMasterMk cId="569656255" sldId="2147483662"/>
        </pc:sldMasterMkLst>
        <pc:sldLayoutChg chg="modSp mod">
          <pc:chgData name="Marks, Elizabeth - FPAC-NRCS, NY" userId="499f2236-5889-4db9-88fc-408f415fe506" providerId="ADAL" clId="{DD678014-262E-43CE-8E10-BC9D033309F1}" dt="2024-04-12T20:41:08.466" v="1435" actId="20577"/>
          <pc:sldLayoutMkLst>
            <pc:docMk/>
            <pc:sldMasterMk cId="569656255" sldId="2147483662"/>
            <pc:sldLayoutMk cId="3128570824" sldId="2147483722"/>
          </pc:sldLayoutMkLst>
        </pc:sldLayoutChg>
      </pc:sldMasterChg>
      <pc:sldMasterChg chg="modSp mod">
        <pc:chgData name="Marks, Elizabeth - FPAC-NRCS, NY" userId="499f2236-5889-4db9-88fc-408f415fe506" providerId="ADAL" clId="{DD678014-262E-43CE-8E10-BC9D033309F1}" dt="2024-04-12T20:43:33.761" v="1470" actId="20577"/>
        <pc:sldMasterMkLst>
          <pc:docMk/>
          <pc:sldMasterMk cId="328656255" sldId="2147483706"/>
        </pc:sldMasterMkLst>
      </pc:sldMasterChg>
      <pc:sldMasterChg chg="modSp mod">
        <pc:chgData name="Marks, Elizabeth - FPAC-NRCS, NY" userId="499f2236-5889-4db9-88fc-408f415fe506" providerId="ADAL" clId="{DD678014-262E-43CE-8E10-BC9D033309F1}" dt="2024-04-12T20:44:18.746" v="1493" actId="20577"/>
        <pc:sldMasterMkLst>
          <pc:docMk/>
          <pc:sldMasterMk cId="4017169529" sldId="2147483723"/>
        </pc:sldMasterMkLst>
      </pc:sldMasterChg>
      <pc:sldMasterChg chg="modSp mod">
        <pc:chgData name="Marks, Elizabeth - FPAC-NRCS, NY" userId="499f2236-5889-4db9-88fc-408f415fe506" providerId="ADAL" clId="{DD678014-262E-43CE-8E10-BC9D033309F1}" dt="2024-04-12T20:46:26.669" v="1542" actId="20577"/>
        <pc:sldMasterMkLst>
          <pc:docMk/>
          <pc:sldMasterMk cId="1227969818" sldId="2147483731"/>
        </pc:sldMasterMkLst>
      </pc:sldMasterChg>
    </pc:docChg>
  </pc:docChgLst>
  <pc:docChgLst>
    <pc:chgData name="Beniston, Joshua - FPAC-NRCS, CA" userId="729a7325-1604-4ca0-9ff6-67b6606cf032" providerId="ADAL" clId="{824FE908-64FF-42B3-A861-B6BCA4BD326B}"/>
    <pc:docChg chg="modSld modMainMaster modNotesMaster">
      <pc:chgData name="Beniston, Joshua - FPAC-NRCS, CA" userId="729a7325-1604-4ca0-9ff6-67b6606cf032" providerId="ADAL" clId="{824FE908-64FF-42B3-A861-B6BCA4BD326B}" dt="2025-04-04T19:36:39.538" v="156" actId="20577"/>
      <pc:docMkLst>
        <pc:docMk/>
      </pc:docMkLst>
      <pc:sldChg chg="modSp mod">
        <pc:chgData name="Beniston, Joshua - FPAC-NRCS, CA" userId="729a7325-1604-4ca0-9ff6-67b6606cf032" providerId="ADAL" clId="{824FE908-64FF-42B3-A861-B6BCA4BD326B}" dt="2025-04-04T19:34:36.397" v="79" actId="33553"/>
        <pc:sldMkLst>
          <pc:docMk/>
          <pc:sldMk cId="3428712828" sldId="302"/>
        </pc:sldMkLst>
        <pc:spChg chg="mod">
          <ac:chgData name="Beniston, Joshua - FPAC-NRCS, CA" userId="729a7325-1604-4ca0-9ff6-67b6606cf032" providerId="ADAL" clId="{824FE908-64FF-42B3-A861-B6BCA4BD326B}" dt="2025-04-04T19:34:36.397" v="79" actId="33553"/>
          <ac:spMkLst>
            <pc:docMk/>
            <pc:sldMk cId="3428712828" sldId="302"/>
            <ac:spMk id="6" creationId="{71CAF88B-666D-AC84-50B3-43EBB2B8B452}"/>
          </ac:spMkLst>
        </pc:spChg>
        <pc:picChg chg="mod">
          <ac:chgData name="Beniston, Joshua - FPAC-NRCS, CA" userId="729a7325-1604-4ca0-9ff6-67b6606cf032" providerId="ADAL" clId="{824FE908-64FF-42B3-A861-B6BCA4BD326B}" dt="2025-04-04T19:23:29.111" v="4" actId="962"/>
          <ac:picMkLst>
            <pc:docMk/>
            <pc:sldMk cId="3428712828" sldId="302"/>
            <ac:picMk id="4" creationId="{51D93174-55A3-9B60-583F-04EA33B5DE5E}"/>
          </ac:picMkLst>
        </pc:picChg>
      </pc:sldChg>
      <pc:sldChg chg="modSp mod modNotes">
        <pc:chgData name="Beniston, Joshua - FPAC-NRCS, CA" userId="729a7325-1604-4ca0-9ff6-67b6606cf032" providerId="ADAL" clId="{824FE908-64FF-42B3-A861-B6BCA4BD326B}" dt="2025-04-04T19:36:22.321" v="134" actId="33553"/>
        <pc:sldMkLst>
          <pc:docMk/>
          <pc:sldMk cId="3164686162" sldId="303"/>
        </pc:sldMkLst>
        <pc:spChg chg="mod">
          <ac:chgData name="Beniston, Joshua - FPAC-NRCS, CA" userId="729a7325-1604-4ca0-9ff6-67b6606cf032" providerId="ADAL" clId="{824FE908-64FF-42B3-A861-B6BCA4BD326B}" dt="2025-04-04T19:36:22.321" v="134" actId="33553"/>
          <ac:spMkLst>
            <pc:docMk/>
            <pc:sldMk cId="3164686162" sldId="303"/>
            <ac:spMk id="4" creationId="{FDC01387-7BAB-4BE6-875C-9B623704B279}"/>
          </ac:spMkLst>
        </pc:spChg>
        <pc:picChg chg="mod">
          <ac:chgData name="Beniston, Joshua - FPAC-NRCS, CA" userId="729a7325-1604-4ca0-9ff6-67b6606cf032" providerId="ADAL" clId="{824FE908-64FF-42B3-A861-B6BCA4BD326B}" dt="2025-04-04T19:32:30.665" v="66" actId="962"/>
          <ac:picMkLst>
            <pc:docMk/>
            <pc:sldMk cId="3164686162" sldId="303"/>
            <ac:picMk id="7" creationId="{D662E35D-8DC4-6EA3-85C7-52B4D6EA1184}"/>
          </ac:picMkLst>
        </pc:picChg>
      </pc:sldChg>
      <pc:sldChg chg="modSp mod modNotes">
        <pc:chgData name="Beniston, Joshua - FPAC-NRCS, CA" userId="729a7325-1604-4ca0-9ff6-67b6606cf032" providerId="ADAL" clId="{824FE908-64FF-42B3-A861-B6BCA4BD326B}" dt="2025-04-04T19:34:47.971" v="81" actId="33553"/>
        <pc:sldMkLst>
          <pc:docMk/>
          <pc:sldMk cId="3908084082" sldId="368"/>
        </pc:sldMkLst>
        <pc:spChg chg="mod">
          <ac:chgData name="Beniston, Joshua - FPAC-NRCS, CA" userId="729a7325-1604-4ca0-9ff6-67b6606cf032" providerId="ADAL" clId="{824FE908-64FF-42B3-A861-B6BCA4BD326B}" dt="2025-04-04T19:22:22.689" v="0"/>
          <ac:spMkLst>
            <pc:docMk/>
            <pc:sldMk cId="3908084082" sldId="368"/>
            <ac:spMk id="3" creationId="{BFB97FF9-8612-43F5-B002-4AD95B0E6026}"/>
          </ac:spMkLst>
        </pc:spChg>
        <pc:spChg chg="mod">
          <ac:chgData name="Beniston, Joshua - FPAC-NRCS, CA" userId="729a7325-1604-4ca0-9ff6-67b6606cf032" providerId="ADAL" clId="{824FE908-64FF-42B3-A861-B6BCA4BD326B}" dt="2025-04-04T19:22:22.689" v="0"/>
          <ac:spMkLst>
            <pc:docMk/>
            <pc:sldMk cId="3908084082" sldId="368"/>
            <ac:spMk id="7" creationId="{9ACB9D2E-DEC2-4A84-8F62-4E0D6EB73D46}"/>
          </ac:spMkLst>
        </pc:spChg>
        <pc:spChg chg="mod">
          <ac:chgData name="Beniston, Joshua - FPAC-NRCS, CA" userId="729a7325-1604-4ca0-9ff6-67b6606cf032" providerId="ADAL" clId="{824FE908-64FF-42B3-A861-B6BCA4BD326B}" dt="2025-04-04T19:34:47.971" v="81" actId="33553"/>
          <ac:spMkLst>
            <pc:docMk/>
            <pc:sldMk cId="3908084082" sldId="368"/>
            <ac:spMk id="12" creationId="{AAF41075-4299-CDC2-5BC3-5AE7B2BE7467}"/>
          </ac:spMkLst>
        </pc:spChg>
        <pc:picChg chg="mod">
          <ac:chgData name="Beniston, Joshua - FPAC-NRCS, CA" userId="729a7325-1604-4ca0-9ff6-67b6606cf032" providerId="ADAL" clId="{824FE908-64FF-42B3-A861-B6BCA4BD326B}" dt="2025-04-04T19:25:51.498" v="16" actId="962"/>
          <ac:picMkLst>
            <pc:docMk/>
            <pc:sldMk cId="3908084082" sldId="368"/>
            <ac:picMk id="8" creationId="{F768864F-DB46-0244-F575-4927994B7AEB}"/>
          </ac:picMkLst>
        </pc:picChg>
        <pc:picChg chg="mod">
          <ac:chgData name="Beniston, Joshua - FPAC-NRCS, CA" userId="729a7325-1604-4ca0-9ff6-67b6606cf032" providerId="ADAL" clId="{824FE908-64FF-42B3-A861-B6BCA4BD326B}" dt="2025-04-04T19:24:12.077" v="14" actId="962"/>
          <ac:picMkLst>
            <pc:docMk/>
            <pc:sldMk cId="3908084082" sldId="368"/>
            <ac:picMk id="11" creationId="{4FDF40FC-53C0-E458-81D4-C65C80A89988}"/>
          </ac:picMkLst>
        </pc:picChg>
      </pc:sldChg>
      <pc:sldChg chg="modSp mod modNotes">
        <pc:chgData name="Beniston, Joshua - FPAC-NRCS, CA" userId="729a7325-1604-4ca0-9ff6-67b6606cf032" providerId="ADAL" clId="{824FE908-64FF-42B3-A861-B6BCA4BD326B}" dt="2025-04-04T19:35:16.699" v="91" actId="33553"/>
        <pc:sldMkLst>
          <pc:docMk/>
          <pc:sldMk cId="3779419599" sldId="626"/>
        </pc:sldMkLst>
        <pc:spChg chg="mod">
          <ac:chgData name="Beniston, Joshua - FPAC-NRCS, CA" userId="729a7325-1604-4ca0-9ff6-67b6606cf032" providerId="ADAL" clId="{824FE908-64FF-42B3-A861-B6BCA4BD326B}" dt="2025-04-04T19:35:16.699" v="91" actId="33553"/>
          <ac:spMkLst>
            <pc:docMk/>
            <pc:sldMk cId="3779419599" sldId="626"/>
            <ac:spMk id="4" creationId="{0A004DB2-F1BA-6A04-E12F-1EF123CBF3D4}"/>
          </ac:spMkLst>
        </pc:spChg>
        <pc:spChg chg="mod">
          <ac:chgData name="Beniston, Joshua - FPAC-NRCS, CA" userId="729a7325-1604-4ca0-9ff6-67b6606cf032" providerId="ADAL" clId="{824FE908-64FF-42B3-A861-B6BCA4BD326B}" dt="2025-04-04T19:22:22.689" v="0"/>
          <ac:spMkLst>
            <pc:docMk/>
            <pc:sldMk cId="3779419599" sldId="626"/>
            <ac:spMk id="7" creationId="{00000000-0000-0000-0000-000000000000}"/>
          </ac:spMkLst>
        </pc:spChg>
        <pc:grpChg chg="mod">
          <ac:chgData name="Beniston, Joshua - FPAC-NRCS, CA" userId="729a7325-1604-4ca0-9ff6-67b6606cf032" providerId="ADAL" clId="{824FE908-64FF-42B3-A861-B6BCA4BD326B}" dt="2025-04-04T19:30:31.899" v="48" actId="962"/>
          <ac:grpSpMkLst>
            <pc:docMk/>
            <pc:sldMk cId="3779419599" sldId="626"/>
            <ac:grpSpMk id="2" creationId="{D029E6BB-B8F8-4C8A-7B17-8A7C688CFC20}"/>
          </ac:grpSpMkLst>
        </pc:grpChg>
        <pc:picChg chg="mod">
          <ac:chgData name="Beniston, Joshua - FPAC-NRCS, CA" userId="729a7325-1604-4ca0-9ff6-67b6606cf032" providerId="ADAL" clId="{824FE908-64FF-42B3-A861-B6BCA4BD326B}" dt="2025-04-04T19:22:22.689" v="0"/>
          <ac:picMkLst>
            <pc:docMk/>
            <pc:sldMk cId="3779419599" sldId="626"/>
            <ac:picMk id="8" creationId="{F8A4A10D-5ACD-4552-8901-8F0929E7A6D0}"/>
          </ac:picMkLst>
        </pc:picChg>
      </pc:sldChg>
      <pc:sldChg chg="modSp mod">
        <pc:chgData name="Beniston, Joshua - FPAC-NRCS, CA" userId="729a7325-1604-4ca0-9ff6-67b6606cf032" providerId="ADAL" clId="{824FE908-64FF-42B3-A861-B6BCA4BD326B}" dt="2025-04-04T19:35:43.468" v="99" actId="33553"/>
        <pc:sldMkLst>
          <pc:docMk/>
          <pc:sldMk cId="2960045547" sldId="872"/>
        </pc:sldMkLst>
        <pc:spChg chg="mod">
          <ac:chgData name="Beniston, Joshua - FPAC-NRCS, CA" userId="729a7325-1604-4ca0-9ff6-67b6606cf032" providerId="ADAL" clId="{824FE908-64FF-42B3-A861-B6BCA4BD326B}" dt="2025-04-04T19:35:43.468" v="99" actId="33553"/>
          <ac:spMkLst>
            <pc:docMk/>
            <pc:sldMk cId="2960045547" sldId="872"/>
            <ac:spMk id="2" creationId="{4B6B0E75-C99B-4F10-B24E-B9DB733353E5}"/>
          </ac:spMkLst>
        </pc:spChg>
        <pc:spChg chg="mod">
          <ac:chgData name="Beniston, Joshua - FPAC-NRCS, CA" userId="729a7325-1604-4ca0-9ff6-67b6606cf032" providerId="ADAL" clId="{824FE908-64FF-42B3-A861-B6BCA4BD326B}" dt="2025-04-04T19:22:22.689" v="0"/>
          <ac:spMkLst>
            <pc:docMk/>
            <pc:sldMk cId="2960045547" sldId="872"/>
            <ac:spMk id="8" creationId="{213C0AB7-1436-4CAA-87AA-EE521644CC88}"/>
          </ac:spMkLst>
        </pc:spChg>
        <pc:picChg chg="mod">
          <ac:chgData name="Beniston, Joshua - FPAC-NRCS, CA" userId="729a7325-1604-4ca0-9ff6-67b6606cf032" providerId="ADAL" clId="{824FE908-64FF-42B3-A861-B6BCA4BD326B}" dt="2025-04-04T19:22:22.689" v="0"/>
          <ac:picMkLst>
            <pc:docMk/>
            <pc:sldMk cId="2960045547" sldId="872"/>
            <ac:picMk id="7" creationId="{C1E436D3-FB10-4961-93D9-55C5C8470819}"/>
          </ac:picMkLst>
        </pc:picChg>
      </pc:sldChg>
      <pc:sldChg chg="modSp mod modNotes">
        <pc:chgData name="Beniston, Joshua - FPAC-NRCS, CA" userId="729a7325-1604-4ca0-9ff6-67b6606cf032" providerId="ADAL" clId="{824FE908-64FF-42B3-A861-B6BCA4BD326B}" dt="2025-04-04T19:35:08.774" v="86" actId="33553"/>
        <pc:sldMkLst>
          <pc:docMk/>
          <pc:sldMk cId="304434609" sldId="1091"/>
        </pc:sldMkLst>
        <pc:spChg chg="mod">
          <ac:chgData name="Beniston, Joshua - FPAC-NRCS, CA" userId="729a7325-1604-4ca0-9ff6-67b6606cf032" providerId="ADAL" clId="{824FE908-64FF-42B3-A861-B6BCA4BD326B}" dt="2025-04-04T19:22:22.689" v="0"/>
          <ac:spMkLst>
            <pc:docMk/>
            <pc:sldMk cId="304434609" sldId="1091"/>
            <ac:spMk id="3" creationId="{B3E259E8-CC0D-4DEA-9D0F-DB214BB6BE57}"/>
          </ac:spMkLst>
        </pc:spChg>
        <pc:spChg chg="mod">
          <ac:chgData name="Beniston, Joshua - FPAC-NRCS, CA" userId="729a7325-1604-4ca0-9ff6-67b6606cf032" providerId="ADAL" clId="{824FE908-64FF-42B3-A861-B6BCA4BD326B}" dt="2025-04-04T19:35:08.774" v="86" actId="33553"/>
          <ac:spMkLst>
            <pc:docMk/>
            <pc:sldMk cId="304434609" sldId="1091"/>
            <ac:spMk id="4" creationId="{FDC01387-7BAB-4BE6-875C-9B623704B279}"/>
          </ac:spMkLst>
        </pc:spChg>
        <pc:spChg chg="mod">
          <ac:chgData name="Beniston, Joshua - FPAC-NRCS, CA" userId="729a7325-1604-4ca0-9ff6-67b6606cf032" providerId="ADAL" clId="{824FE908-64FF-42B3-A861-B6BCA4BD326B}" dt="2025-04-04T19:22:22.689" v="0"/>
          <ac:spMkLst>
            <pc:docMk/>
            <pc:sldMk cId="304434609" sldId="1091"/>
            <ac:spMk id="5" creationId="{2985BB41-5379-AD90-0651-7299FB97B2FE}"/>
          </ac:spMkLst>
        </pc:spChg>
        <pc:picChg chg="mod">
          <ac:chgData name="Beniston, Joshua - FPAC-NRCS, CA" userId="729a7325-1604-4ca0-9ff6-67b6606cf032" providerId="ADAL" clId="{824FE908-64FF-42B3-A861-B6BCA4BD326B}" dt="2025-04-04T19:27:34.783" v="27" actId="962"/>
          <ac:picMkLst>
            <pc:docMk/>
            <pc:sldMk cId="304434609" sldId="1091"/>
            <ac:picMk id="2" creationId="{5C9576FF-2553-DACD-97D9-66FB4A9D7630}"/>
          </ac:picMkLst>
        </pc:picChg>
      </pc:sldChg>
      <pc:sldChg chg="modSp mod modNotes">
        <pc:chgData name="Beniston, Joshua - FPAC-NRCS, CA" userId="729a7325-1604-4ca0-9ff6-67b6606cf032" providerId="ADAL" clId="{824FE908-64FF-42B3-A861-B6BCA4BD326B}" dt="2025-04-04T19:35:12.053" v="88" actId="33553"/>
        <pc:sldMkLst>
          <pc:docMk/>
          <pc:sldMk cId="275059465" sldId="1093"/>
        </pc:sldMkLst>
        <pc:spChg chg="mod">
          <ac:chgData name="Beniston, Joshua - FPAC-NRCS, CA" userId="729a7325-1604-4ca0-9ff6-67b6606cf032" providerId="ADAL" clId="{824FE908-64FF-42B3-A861-B6BCA4BD326B}" dt="2025-04-04T19:35:12.053" v="88" actId="33553"/>
          <ac:spMkLst>
            <pc:docMk/>
            <pc:sldMk cId="275059465" sldId="1093"/>
            <ac:spMk id="2" creationId="{3C7219D0-DDC4-00D6-FEB3-76D600EE1A23}"/>
          </ac:spMkLst>
        </pc:spChg>
        <pc:spChg chg="mod">
          <ac:chgData name="Beniston, Joshua - FPAC-NRCS, CA" userId="729a7325-1604-4ca0-9ff6-67b6606cf032" providerId="ADAL" clId="{824FE908-64FF-42B3-A861-B6BCA4BD326B}" dt="2025-04-04T19:22:22.689" v="0"/>
          <ac:spMkLst>
            <pc:docMk/>
            <pc:sldMk cId="275059465" sldId="1093"/>
            <ac:spMk id="8" creationId="{9251336B-D7F1-523C-D0D5-22324C14612F}"/>
          </ac:spMkLst>
        </pc:spChg>
        <pc:picChg chg="mod">
          <ac:chgData name="Beniston, Joshua - FPAC-NRCS, CA" userId="729a7325-1604-4ca0-9ff6-67b6606cf032" providerId="ADAL" clId="{824FE908-64FF-42B3-A861-B6BCA4BD326B}" dt="2025-04-04T19:28:41.148" v="33" actId="962"/>
          <ac:picMkLst>
            <pc:docMk/>
            <pc:sldMk cId="275059465" sldId="1093"/>
            <ac:picMk id="6" creationId="{96713DC8-6E5D-9460-62AA-94F13E2ECC12}"/>
          </ac:picMkLst>
        </pc:picChg>
        <pc:cxnChg chg="mod">
          <ac:chgData name="Beniston, Joshua - FPAC-NRCS, CA" userId="729a7325-1604-4ca0-9ff6-67b6606cf032" providerId="ADAL" clId="{824FE908-64FF-42B3-A861-B6BCA4BD326B}" dt="2025-04-04T19:28:59.118" v="34" actId="962"/>
          <ac:cxnSpMkLst>
            <pc:docMk/>
            <pc:sldMk cId="275059465" sldId="1093"/>
            <ac:cxnSpMk id="10" creationId="{FA05AE50-73D2-F42E-7149-282E89858518}"/>
          </ac:cxnSpMkLst>
        </pc:cxnChg>
      </pc:sldChg>
      <pc:sldChg chg="modSp mod modNotes">
        <pc:chgData name="Beniston, Joshua - FPAC-NRCS, CA" userId="729a7325-1604-4ca0-9ff6-67b6606cf032" providerId="ADAL" clId="{824FE908-64FF-42B3-A861-B6BCA4BD326B}" dt="2025-04-04T19:36:20.009" v="133" actId="33553"/>
        <pc:sldMkLst>
          <pc:docMk/>
          <pc:sldMk cId="388891655" sldId="1096"/>
        </pc:sldMkLst>
        <pc:spChg chg="mod">
          <ac:chgData name="Beniston, Joshua - FPAC-NRCS, CA" userId="729a7325-1604-4ca0-9ff6-67b6606cf032" providerId="ADAL" clId="{824FE908-64FF-42B3-A861-B6BCA4BD326B}" dt="2025-04-04T19:36:20.009" v="133" actId="33553"/>
          <ac:spMkLst>
            <pc:docMk/>
            <pc:sldMk cId="388891655" sldId="1096"/>
            <ac:spMk id="6" creationId="{6ABD5F42-2B53-B475-C76A-46C198FC9A3D}"/>
          </ac:spMkLst>
        </pc:spChg>
        <pc:picChg chg="mod">
          <ac:chgData name="Beniston, Joshua - FPAC-NRCS, CA" userId="729a7325-1604-4ca0-9ff6-67b6606cf032" providerId="ADAL" clId="{824FE908-64FF-42B3-A861-B6BCA4BD326B}" dt="2025-04-04T19:31:56.174" v="62" actId="962"/>
          <ac:picMkLst>
            <pc:docMk/>
            <pc:sldMk cId="388891655" sldId="1096"/>
            <ac:picMk id="2" creationId="{BDF7B3E6-2B9C-67B6-0E87-F0EDF5C0792B}"/>
          </ac:picMkLst>
        </pc:picChg>
        <pc:picChg chg="mod">
          <ac:chgData name="Beniston, Joshua - FPAC-NRCS, CA" userId="729a7325-1604-4ca0-9ff6-67b6606cf032" providerId="ADAL" clId="{824FE908-64FF-42B3-A861-B6BCA4BD326B}" dt="2025-04-04T19:32:16.158" v="64" actId="962"/>
          <ac:picMkLst>
            <pc:docMk/>
            <pc:sldMk cId="388891655" sldId="1096"/>
            <ac:picMk id="4" creationId="{3475173A-6A55-7902-9653-5AD745A8F62D}"/>
          </ac:picMkLst>
        </pc:picChg>
        <pc:picChg chg="mod">
          <ac:chgData name="Beniston, Joshua - FPAC-NRCS, CA" userId="729a7325-1604-4ca0-9ff6-67b6606cf032" providerId="ADAL" clId="{824FE908-64FF-42B3-A861-B6BCA4BD326B}" dt="2025-04-04T19:31:27.968" v="60" actId="962"/>
          <ac:picMkLst>
            <pc:docMk/>
            <pc:sldMk cId="388891655" sldId="1096"/>
            <ac:picMk id="8" creationId="{0145ABDC-7CF7-BE95-C80D-25B3A48AC6CE}"/>
          </ac:picMkLst>
        </pc:picChg>
      </pc:sldChg>
      <pc:sldChg chg="modSp mod">
        <pc:chgData name="Beniston, Joshua - FPAC-NRCS, CA" userId="729a7325-1604-4ca0-9ff6-67b6606cf032" providerId="ADAL" clId="{824FE908-64FF-42B3-A861-B6BCA4BD326B}" dt="2025-04-04T19:35:22.892" v="93" actId="33553"/>
        <pc:sldMkLst>
          <pc:docMk/>
          <pc:sldMk cId="2727378212" sldId="1099"/>
        </pc:sldMkLst>
        <pc:spChg chg="mod">
          <ac:chgData name="Beniston, Joshua - FPAC-NRCS, CA" userId="729a7325-1604-4ca0-9ff6-67b6606cf032" providerId="ADAL" clId="{824FE908-64FF-42B3-A861-B6BCA4BD326B}" dt="2025-04-04T19:22:22.689" v="0"/>
          <ac:spMkLst>
            <pc:docMk/>
            <pc:sldMk cId="2727378212" sldId="1099"/>
            <ac:spMk id="3" creationId="{3466DEC4-E83B-A15D-2C87-AF857BB96E17}"/>
          </ac:spMkLst>
        </pc:spChg>
        <pc:spChg chg="mod">
          <ac:chgData name="Beniston, Joshua - FPAC-NRCS, CA" userId="729a7325-1604-4ca0-9ff6-67b6606cf032" providerId="ADAL" clId="{824FE908-64FF-42B3-A861-B6BCA4BD326B}" dt="2025-04-04T19:35:22.892" v="93" actId="33553"/>
          <ac:spMkLst>
            <pc:docMk/>
            <pc:sldMk cId="2727378212" sldId="1099"/>
            <ac:spMk id="6" creationId="{D8E27047-AB49-A752-7D9E-7DE2CF511612}"/>
          </ac:spMkLst>
        </pc:spChg>
        <pc:picChg chg="mod">
          <ac:chgData name="Beniston, Joshua - FPAC-NRCS, CA" userId="729a7325-1604-4ca0-9ff6-67b6606cf032" providerId="ADAL" clId="{824FE908-64FF-42B3-A861-B6BCA4BD326B}" dt="2025-04-04T19:22:22.689" v="0"/>
          <ac:picMkLst>
            <pc:docMk/>
            <pc:sldMk cId="2727378212" sldId="1099"/>
            <ac:picMk id="9" creationId="{9CD81274-8442-6A22-F6F5-66C68AECA0C1}"/>
          </ac:picMkLst>
        </pc:picChg>
      </pc:sldChg>
      <pc:sldChg chg="modSp mod modNotes">
        <pc:chgData name="Beniston, Joshua - FPAC-NRCS, CA" userId="729a7325-1604-4ca0-9ff6-67b6606cf032" providerId="ADAL" clId="{824FE908-64FF-42B3-A861-B6BCA4BD326B}" dt="2025-04-04T19:35:32.362" v="96" actId="33553"/>
        <pc:sldMkLst>
          <pc:docMk/>
          <pc:sldMk cId="472637146" sldId="1118"/>
        </pc:sldMkLst>
        <pc:spChg chg="mod">
          <ac:chgData name="Beniston, Joshua - FPAC-NRCS, CA" userId="729a7325-1604-4ca0-9ff6-67b6606cf032" providerId="ADAL" clId="{824FE908-64FF-42B3-A861-B6BCA4BD326B}" dt="2025-04-04T19:22:22.689" v="0"/>
          <ac:spMkLst>
            <pc:docMk/>
            <pc:sldMk cId="472637146" sldId="1118"/>
            <ac:spMk id="3" creationId="{EAE91FA1-8D3B-43B5-930A-468DC1DD9896}"/>
          </ac:spMkLst>
        </pc:spChg>
        <pc:spChg chg="mod">
          <ac:chgData name="Beniston, Joshua - FPAC-NRCS, CA" userId="729a7325-1604-4ca0-9ff6-67b6606cf032" providerId="ADAL" clId="{824FE908-64FF-42B3-A861-B6BCA4BD326B}" dt="2025-04-04T19:22:22.689" v="0"/>
          <ac:spMkLst>
            <pc:docMk/>
            <pc:sldMk cId="472637146" sldId="1118"/>
            <ac:spMk id="4" creationId="{BFFE61A9-D718-47BE-9492-DCB4EB840EFA}"/>
          </ac:spMkLst>
        </pc:spChg>
        <pc:spChg chg="mod">
          <ac:chgData name="Beniston, Joshua - FPAC-NRCS, CA" userId="729a7325-1604-4ca0-9ff6-67b6606cf032" providerId="ADAL" clId="{824FE908-64FF-42B3-A861-B6BCA4BD326B}" dt="2025-04-04T19:35:32.362" v="96" actId="33553"/>
          <ac:spMkLst>
            <pc:docMk/>
            <pc:sldMk cId="472637146" sldId="1118"/>
            <ac:spMk id="6" creationId="{8BA19B2C-D398-B4E6-F901-C98742E07EA3}"/>
          </ac:spMkLst>
        </pc:spChg>
        <pc:picChg chg="mod">
          <ac:chgData name="Beniston, Joshua - FPAC-NRCS, CA" userId="729a7325-1604-4ca0-9ff6-67b6606cf032" providerId="ADAL" clId="{824FE908-64FF-42B3-A861-B6BCA4BD326B}" dt="2025-04-04T19:22:22.689" v="0"/>
          <ac:picMkLst>
            <pc:docMk/>
            <pc:sldMk cId="472637146" sldId="1118"/>
            <ac:picMk id="1026" creationId="{963A43FD-CB9B-4B24-8CB2-019E82E02B1C}"/>
          </ac:picMkLst>
        </pc:picChg>
      </pc:sldChg>
      <pc:sldChg chg="addSp modSp mod">
        <pc:chgData name="Beniston, Joshua - FPAC-NRCS, CA" userId="729a7325-1604-4ca0-9ff6-67b6606cf032" providerId="ADAL" clId="{824FE908-64FF-42B3-A861-B6BCA4BD326B}" dt="2025-04-04T19:36:07.203" v="131" actId="20577"/>
        <pc:sldMkLst>
          <pc:docMk/>
          <pc:sldMk cId="1670351148" sldId="1120"/>
        </pc:sldMkLst>
        <pc:spChg chg="add mod">
          <ac:chgData name="Beniston, Joshua - FPAC-NRCS, CA" userId="729a7325-1604-4ca0-9ff6-67b6606cf032" providerId="ADAL" clId="{824FE908-64FF-42B3-A861-B6BCA4BD326B}" dt="2025-04-04T19:36:07.203" v="131" actId="20577"/>
          <ac:spMkLst>
            <pc:docMk/>
            <pc:sldMk cId="1670351148" sldId="1120"/>
            <ac:spMk id="2" creationId="{2FAD1004-E885-7A41-2EDC-EA9C80379D4F}"/>
          </ac:spMkLst>
        </pc:spChg>
        <pc:picChg chg="mod">
          <ac:chgData name="Beniston, Joshua - FPAC-NRCS, CA" userId="729a7325-1604-4ca0-9ff6-67b6606cf032" providerId="ADAL" clId="{824FE908-64FF-42B3-A861-B6BCA4BD326B}" dt="2025-04-04T19:31:21.578" v="58" actId="962"/>
          <ac:picMkLst>
            <pc:docMk/>
            <pc:sldMk cId="1670351148" sldId="1120"/>
            <ac:picMk id="7" creationId="{7E979788-3430-AD61-183A-788B38A02435}"/>
          </ac:picMkLst>
        </pc:picChg>
      </pc:sldChg>
      <pc:sldChg chg="modSp mod modNotes">
        <pc:chgData name="Beniston, Joshua - FPAC-NRCS, CA" userId="729a7325-1604-4ca0-9ff6-67b6606cf032" providerId="ADAL" clId="{824FE908-64FF-42B3-A861-B6BCA4BD326B}" dt="2025-04-04T19:35:10.467" v="87" actId="33553"/>
        <pc:sldMkLst>
          <pc:docMk/>
          <pc:sldMk cId="2761751756" sldId="1122"/>
        </pc:sldMkLst>
        <pc:spChg chg="mod">
          <ac:chgData name="Beniston, Joshua - FPAC-NRCS, CA" userId="729a7325-1604-4ca0-9ff6-67b6606cf032" providerId="ADAL" clId="{824FE908-64FF-42B3-A861-B6BCA4BD326B}" dt="2025-04-04T19:35:10.467" v="87" actId="33553"/>
          <ac:spMkLst>
            <pc:docMk/>
            <pc:sldMk cId="2761751756" sldId="1122"/>
            <ac:spMk id="2" creationId="{C8022AAB-A69A-A346-C91B-6DF06BA5BAD4}"/>
          </ac:spMkLst>
        </pc:spChg>
        <pc:spChg chg="mod">
          <ac:chgData name="Beniston, Joshua - FPAC-NRCS, CA" userId="729a7325-1604-4ca0-9ff6-67b6606cf032" providerId="ADAL" clId="{824FE908-64FF-42B3-A861-B6BCA4BD326B}" dt="2025-04-04T19:22:22.689" v="0"/>
          <ac:spMkLst>
            <pc:docMk/>
            <pc:sldMk cId="2761751756" sldId="1122"/>
            <ac:spMk id="8" creationId="{43BF57A5-095B-9F1E-9454-C98AE5E4C3B0}"/>
          </ac:spMkLst>
        </pc:spChg>
        <pc:picChg chg="mod">
          <ac:chgData name="Beniston, Joshua - FPAC-NRCS, CA" userId="729a7325-1604-4ca0-9ff6-67b6606cf032" providerId="ADAL" clId="{824FE908-64FF-42B3-A861-B6BCA4BD326B}" dt="2025-04-04T19:27:58.482" v="29" actId="962"/>
          <ac:picMkLst>
            <pc:docMk/>
            <pc:sldMk cId="2761751756" sldId="1122"/>
            <ac:picMk id="5" creationId="{859723E4-2619-EDA9-B0FA-4CE7E7F1B25D}"/>
          </ac:picMkLst>
        </pc:picChg>
        <pc:picChg chg="mod">
          <ac:chgData name="Beniston, Joshua - FPAC-NRCS, CA" userId="729a7325-1604-4ca0-9ff6-67b6606cf032" providerId="ADAL" clId="{824FE908-64FF-42B3-A861-B6BCA4BD326B}" dt="2025-04-04T19:28:14.143" v="31" actId="962"/>
          <ac:picMkLst>
            <pc:docMk/>
            <pc:sldMk cId="2761751756" sldId="1122"/>
            <ac:picMk id="6" creationId="{63034236-EE70-CBD4-8AFE-5D3256D2AA4E}"/>
          </ac:picMkLst>
        </pc:picChg>
      </pc:sldChg>
      <pc:sldChg chg="modSp mod modNotes">
        <pc:chgData name="Beniston, Joshua - FPAC-NRCS, CA" userId="729a7325-1604-4ca0-9ff6-67b6606cf032" providerId="ADAL" clId="{824FE908-64FF-42B3-A861-B6BCA4BD326B}" dt="2025-04-04T19:35:52.971" v="100" actId="33553"/>
        <pc:sldMkLst>
          <pc:docMk/>
          <pc:sldMk cId="4181194586" sldId="2845"/>
        </pc:sldMkLst>
        <pc:spChg chg="mod">
          <ac:chgData name="Beniston, Joshua - FPAC-NRCS, CA" userId="729a7325-1604-4ca0-9ff6-67b6606cf032" providerId="ADAL" clId="{824FE908-64FF-42B3-A861-B6BCA4BD326B}" dt="2025-04-04T19:35:52.971" v="100" actId="33553"/>
          <ac:spMkLst>
            <pc:docMk/>
            <pc:sldMk cId="4181194586" sldId="2845"/>
            <ac:spMk id="2" creationId="{54F905F0-C694-16CB-FE9B-6245899953EA}"/>
          </ac:spMkLst>
        </pc:spChg>
        <pc:spChg chg="mod">
          <ac:chgData name="Beniston, Joshua - FPAC-NRCS, CA" userId="729a7325-1604-4ca0-9ff6-67b6606cf032" providerId="ADAL" clId="{824FE908-64FF-42B3-A861-B6BCA4BD326B}" dt="2025-04-04T19:22:22.689" v="0"/>
          <ac:spMkLst>
            <pc:docMk/>
            <pc:sldMk cId="4181194586" sldId="2845"/>
            <ac:spMk id="4" creationId="{76378248-71EE-B4C1-0F35-B865FAFAE9CA}"/>
          </ac:spMkLst>
        </pc:spChg>
        <pc:picChg chg="mod">
          <ac:chgData name="Beniston, Joshua - FPAC-NRCS, CA" userId="729a7325-1604-4ca0-9ff6-67b6606cf032" providerId="ADAL" clId="{824FE908-64FF-42B3-A861-B6BCA4BD326B}" dt="2025-04-04T19:34:18.432" v="78" actId="962"/>
          <ac:picMkLst>
            <pc:docMk/>
            <pc:sldMk cId="4181194586" sldId="2845"/>
            <ac:picMk id="6" creationId="{A6D4EF87-C6CE-6E38-14B7-3A792A9BA0FE}"/>
          </ac:picMkLst>
        </pc:picChg>
      </pc:sldChg>
      <pc:sldChg chg="modSp mod">
        <pc:chgData name="Beniston, Joshua - FPAC-NRCS, CA" userId="729a7325-1604-4ca0-9ff6-67b6606cf032" providerId="ADAL" clId="{824FE908-64FF-42B3-A861-B6BCA4BD326B}" dt="2025-04-04T19:35:26.021" v="94" actId="33553"/>
        <pc:sldMkLst>
          <pc:docMk/>
          <pc:sldMk cId="3184766338" sldId="2847"/>
        </pc:sldMkLst>
        <pc:spChg chg="mod">
          <ac:chgData name="Beniston, Joshua - FPAC-NRCS, CA" userId="729a7325-1604-4ca0-9ff6-67b6606cf032" providerId="ADAL" clId="{824FE908-64FF-42B3-A861-B6BCA4BD326B}" dt="2025-04-04T19:35:26.021" v="94" actId="33553"/>
          <ac:spMkLst>
            <pc:docMk/>
            <pc:sldMk cId="3184766338" sldId="2847"/>
            <ac:spMk id="2" creationId="{3D97FD84-EFF7-9691-C469-A3C4A89E3918}"/>
          </ac:spMkLst>
        </pc:spChg>
        <pc:spChg chg="mod">
          <ac:chgData name="Beniston, Joshua - FPAC-NRCS, CA" userId="729a7325-1604-4ca0-9ff6-67b6606cf032" providerId="ADAL" clId="{824FE908-64FF-42B3-A861-B6BCA4BD326B}" dt="2025-04-04T19:22:22.689" v="0"/>
          <ac:spMkLst>
            <pc:docMk/>
            <pc:sldMk cId="3184766338" sldId="2847"/>
            <ac:spMk id="9" creationId="{55F1F65D-0725-374A-511F-4F2F2C13A5F0}"/>
          </ac:spMkLst>
        </pc:spChg>
        <pc:picChg chg="mod">
          <ac:chgData name="Beniston, Joshua - FPAC-NRCS, CA" userId="729a7325-1604-4ca0-9ff6-67b6606cf032" providerId="ADAL" clId="{824FE908-64FF-42B3-A861-B6BCA4BD326B}" dt="2025-04-04T19:30:46.039" v="54" actId="962"/>
          <ac:picMkLst>
            <pc:docMk/>
            <pc:sldMk cId="3184766338" sldId="2847"/>
            <ac:picMk id="6" creationId="{792551D6-6562-C722-29CD-0C3FFEE01F03}"/>
          </ac:picMkLst>
        </pc:picChg>
        <pc:picChg chg="mod">
          <ac:chgData name="Beniston, Joshua - FPAC-NRCS, CA" userId="729a7325-1604-4ca0-9ff6-67b6606cf032" providerId="ADAL" clId="{824FE908-64FF-42B3-A861-B6BCA4BD326B}" dt="2025-04-04T19:22:22.689" v="0"/>
          <ac:picMkLst>
            <pc:docMk/>
            <pc:sldMk cId="3184766338" sldId="2847"/>
            <ac:picMk id="7" creationId="{C0944BE4-95D5-497D-C008-F63C9DE142D0}"/>
          </ac:picMkLst>
        </pc:picChg>
      </pc:sldChg>
      <pc:sldChg chg="modSp mod modNotes">
        <pc:chgData name="Beniston, Joshua - FPAC-NRCS, CA" userId="729a7325-1604-4ca0-9ff6-67b6606cf032" providerId="ADAL" clId="{824FE908-64FF-42B3-A861-B6BCA4BD326B}" dt="2025-04-04T19:35:28.873" v="95" actId="33553"/>
        <pc:sldMkLst>
          <pc:docMk/>
          <pc:sldMk cId="1326139993" sldId="2848"/>
        </pc:sldMkLst>
        <pc:spChg chg="mod">
          <ac:chgData name="Beniston, Joshua - FPAC-NRCS, CA" userId="729a7325-1604-4ca0-9ff6-67b6606cf032" providerId="ADAL" clId="{824FE908-64FF-42B3-A861-B6BCA4BD326B}" dt="2025-04-04T19:35:28.873" v="95" actId="33553"/>
          <ac:spMkLst>
            <pc:docMk/>
            <pc:sldMk cId="1326139993" sldId="2848"/>
            <ac:spMk id="2" creationId="{2697063D-6102-B6CB-4F23-19CF8A320B7C}"/>
          </ac:spMkLst>
        </pc:spChg>
        <pc:spChg chg="mod">
          <ac:chgData name="Beniston, Joshua - FPAC-NRCS, CA" userId="729a7325-1604-4ca0-9ff6-67b6606cf032" providerId="ADAL" clId="{824FE908-64FF-42B3-A861-B6BCA4BD326B}" dt="2025-04-04T19:22:22.689" v="0"/>
          <ac:spMkLst>
            <pc:docMk/>
            <pc:sldMk cId="1326139993" sldId="2848"/>
            <ac:spMk id="3" creationId="{D05A358A-7F56-2CD2-FD94-4AE9DCFE2CFF}"/>
          </ac:spMkLst>
        </pc:spChg>
      </pc:sldChg>
      <pc:sldChg chg="modSp mod modNotes">
        <pc:chgData name="Beniston, Joshua - FPAC-NRCS, CA" userId="729a7325-1604-4ca0-9ff6-67b6606cf032" providerId="ADAL" clId="{824FE908-64FF-42B3-A861-B6BCA4BD326B}" dt="2025-04-04T19:36:24.013" v="135" actId="33553"/>
        <pc:sldMkLst>
          <pc:docMk/>
          <pc:sldMk cId="3550889920" sldId="2849"/>
        </pc:sldMkLst>
        <pc:spChg chg="mod">
          <ac:chgData name="Beniston, Joshua - FPAC-NRCS, CA" userId="729a7325-1604-4ca0-9ff6-67b6606cf032" providerId="ADAL" clId="{824FE908-64FF-42B3-A861-B6BCA4BD326B}" dt="2025-04-04T19:36:24.013" v="135" actId="33553"/>
          <ac:spMkLst>
            <pc:docMk/>
            <pc:sldMk cId="3550889920" sldId="2849"/>
            <ac:spMk id="4" creationId="{55E71F30-E4FA-150B-A5FF-1A0F15FFFBC0}"/>
          </ac:spMkLst>
        </pc:spChg>
        <pc:picChg chg="mod">
          <ac:chgData name="Beniston, Joshua - FPAC-NRCS, CA" userId="729a7325-1604-4ca0-9ff6-67b6606cf032" providerId="ADAL" clId="{824FE908-64FF-42B3-A861-B6BCA4BD326B}" dt="2025-04-04T19:32:49.347" v="68" actId="962"/>
          <ac:picMkLst>
            <pc:docMk/>
            <pc:sldMk cId="3550889920" sldId="2849"/>
            <ac:picMk id="7" creationId="{CC21D0BA-A308-857F-8BA0-652C01C03B75}"/>
          </ac:picMkLst>
        </pc:picChg>
      </pc:sldChg>
      <pc:sldChg chg="modSp mod modNotes">
        <pc:chgData name="Beniston, Joshua - FPAC-NRCS, CA" userId="729a7325-1604-4ca0-9ff6-67b6606cf032" providerId="ADAL" clId="{824FE908-64FF-42B3-A861-B6BCA4BD326B}" dt="2025-04-04T19:36:25.413" v="136" actId="33553"/>
        <pc:sldMkLst>
          <pc:docMk/>
          <pc:sldMk cId="3948346919" sldId="2850"/>
        </pc:sldMkLst>
        <pc:spChg chg="mod">
          <ac:chgData name="Beniston, Joshua - FPAC-NRCS, CA" userId="729a7325-1604-4ca0-9ff6-67b6606cf032" providerId="ADAL" clId="{824FE908-64FF-42B3-A861-B6BCA4BD326B}" dt="2025-04-04T19:36:25.413" v="136" actId="33553"/>
          <ac:spMkLst>
            <pc:docMk/>
            <pc:sldMk cId="3948346919" sldId="2850"/>
            <ac:spMk id="4" creationId="{FB06F4B9-5BD6-A280-7040-624EB941C25B}"/>
          </ac:spMkLst>
        </pc:spChg>
        <pc:picChg chg="mod">
          <ac:chgData name="Beniston, Joshua - FPAC-NRCS, CA" userId="729a7325-1604-4ca0-9ff6-67b6606cf032" providerId="ADAL" clId="{824FE908-64FF-42B3-A861-B6BCA4BD326B}" dt="2025-04-04T19:33:37.222" v="70" actId="962"/>
          <ac:picMkLst>
            <pc:docMk/>
            <pc:sldMk cId="3948346919" sldId="2850"/>
            <ac:picMk id="5" creationId="{879EBB61-3202-9C54-7C1C-2BA4BC94C972}"/>
          </ac:picMkLst>
        </pc:picChg>
      </pc:sldChg>
      <pc:sldChg chg="modSp mod modNotes">
        <pc:chgData name="Beniston, Joshua - FPAC-NRCS, CA" userId="729a7325-1604-4ca0-9ff6-67b6606cf032" providerId="ADAL" clId="{824FE908-64FF-42B3-A861-B6BCA4BD326B}" dt="2025-04-04T19:36:26.679" v="137" actId="33553"/>
        <pc:sldMkLst>
          <pc:docMk/>
          <pc:sldMk cId="1829829306" sldId="2851"/>
        </pc:sldMkLst>
        <pc:spChg chg="mod">
          <ac:chgData name="Beniston, Joshua - FPAC-NRCS, CA" userId="729a7325-1604-4ca0-9ff6-67b6606cf032" providerId="ADAL" clId="{824FE908-64FF-42B3-A861-B6BCA4BD326B}" dt="2025-04-04T19:36:26.679" v="137" actId="33553"/>
          <ac:spMkLst>
            <pc:docMk/>
            <pc:sldMk cId="1829829306" sldId="2851"/>
            <ac:spMk id="4" creationId="{5A70F8F8-D1A0-8A6A-8E76-6E8E99698143}"/>
          </ac:spMkLst>
        </pc:spChg>
        <pc:picChg chg="mod">
          <ac:chgData name="Beniston, Joshua - FPAC-NRCS, CA" userId="729a7325-1604-4ca0-9ff6-67b6606cf032" providerId="ADAL" clId="{824FE908-64FF-42B3-A861-B6BCA4BD326B}" dt="2025-04-04T19:33:51.082" v="74" actId="962"/>
          <ac:picMkLst>
            <pc:docMk/>
            <pc:sldMk cId="1829829306" sldId="2851"/>
            <ac:picMk id="6" creationId="{4757B3DF-170E-0D5C-F81D-09B5B212D219}"/>
          </ac:picMkLst>
        </pc:picChg>
      </pc:sldChg>
      <pc:sldChg chg="modSp mod">
        <pc:chgData name="Beniston, Joshua - FPAC-NRCS, CA" userId="729a7325-1604-4ca0-9ff6-67b6606cf032" providerId="ADAL" clId="{824FE908-64FF-42B3-A861-B6BCA4BD326B}" dt="2025-04-04T19:35:56.395" v="101" actId="33553"/>
        <pc:sldMkLst>
          <pc:docMk/>
          <pc:sldMk cId="2876759087" sldId="2852"/>
        </pc:sldMkLst>
        <pc:spChg chg="mod">
          <ac:chgData name="Beniston, Joshua - FPAC-NRCS, CA" userId="729a7325-1604-4ca0-9ff6-67b6606cf032" providerId="ADAL" clId="{824FE908-64FF-42B3-A861-B6BCA4BD326B}" dt="2025-04-04T19:22:22.689" v="0"/>
          <ac:spMkLst>
            <pc:docMk/>
            <pc:sldMk cId="2876759087" sldId="2852"/>
            <ac:spMk id="5" creationId="{F0AFB12A-9690-1303-27FB-EBA59900D9CD}"/>
          </ac:spMkLst>
        </pc:spChg>
        <pc:spChg chg="mod">
          <ac:chgData name="Beniston, Joshua - FPAC-NRCS, CA" userId="729a7325-1604-4ca0-9ff6-67b6606cf032" providerId="ADAL" clId="{824FE908-64FF-42B3-A861-B6BCA4BD326B}" dt="2025-04-04T19:35:56.395" v="101" actId="33553"/>
          <ac:spMkLst>
            <pc:docMk/>
            <pc:sldMk cId="2876759087" sldId="2852"/>
            <ac:spMk id="6" creationId="{3FFE1DBF-4D88-328C-7B47-6386706EACE4}"/>
          </ac:spMkLst>
        </pc:spChg>
      </pc:sldChg>
      <pc:sldChg chg="modSp mod modNotes">
        <pc:chgData name="Beniston, Joshua - FPAC-NRCS, CA" userId="729a7325-1604-4ca0-9ff6-67b6606cf032" providerId="ADAL" clId="{824FE908-64FF-42B3-A861-B6BCA4BD326B}" dt="2025-04-04T19:36:17.921" v="132" actId="33553"/>
        <pc:sldMkLst>
          <pc:docMk/>
          <pc:sldMk cId="2257456355" sldId="2853"/>
        </pc:sldMkLst>
        <pc:spChg chg="mod">
          <ac:chgData name="Beniston, Joshua - FPAC-NRCS, CA" userId="729a7325-1604-4ca0-9ff6-67b6606cf032" providerId="ADAL" clId="{824FE908-64FF-42B3-A861-B6BCA4BD326B}" dt="2025-04-04T19:36:17.921" v="132" actId="33553"/>
          <ac:spMkLst>
            <pc:docMk/>
            <pc:sldMk cId="2257456355" sldId="2853"/>
            <ac:spMk id="2" creationId="{6781368D-9D4C-1E98-A391-822924A64D14}"/>
          </ac:spMkLst>
        </pc:spChg>
        <pc:spChg chg="mod">
          <ac:chgData name="Beniston, Joshua - FPAC-NRCS, CA" userId="729a7325-1604-4ca0-9ff6-67b6606cf032" providerId="ADAL" clId="{824FE908-64FF-42B3-A861-B6BCA4BD326B}" dt="2025-04-04T19:22:22.689" v="0"/>
          <ac:spMkLst>
            <pc:docMk/>
            <pc:sldMk cId="2257456355" sldId="2853"/>
            <ac:spMk id="5" creationId="{46296FCA-34C3-6755-3444-CE943DFD45B1}"/>
          </ac:spMkLst>
        </pc:spChg>
      </pc:sldChg>
      <pc:sldChg chg="modSp mod modNotes">
        <pc:chgData name="Beniston, Joshua - FPAC-NRCS, CA" userId="729a7325-1604-4ca0-9ff6-67b6606cf032" providerId="ADAL" clId="{824FE908-64FF-42B3-A861-B6BCA4BD326B}" dt="2025-04-04T19:35:21.269" v="92" actId="33553"/>
        <pc:sldMkLst>
          <pc:docMk/>
          <pc:sldMk cId="2768012591" sldId="2855"/>
        </pc:sldMkLst>
        <pc:spChg chg="mod">
          <ac:chgData name="Beniston, Joshua - FPAC-NRCS, CA" userId="729a7325-1604-4ca0-9ff6-67b6606cf032" providerId="ADAL" clId="{824FE908-64FF-42B3-A861-B6BCA4BD326B}" dt="2025-04-04T19:22:22.689" v="0"/>
          <ac:spMkLst>
            <pc:docMk/>
            <pc:sldMk cId="2768012591" sldId="2855"/>
            <ac:spMk id="5" creationId="{55A8E45D-C758-F907-C130-69F66AE752D2}"/>
          </ac:spMkLst>
        </pc:spChg>
        <pc:spChg chg="mod">
          <ac:chgData name="Beniston, Joshua - FPAC-NRCS, CA" userId="729a7325-1604-4ca0-9ff6-67b6606cf032" providerId="ADAL" clId="{824FE908-64FF-42B3-A861-B6BCA4BD326B}" dt="2025-04-04T19:35:21.269" v="92" actId="33553"/>
          <ac:spMkLst>
            <pc:docMk/>
            <pc:sldMk cId="2768012591" sldId="2855"/>
            <ac:spMk id="6" creationId="{E5CD8BD2-946B-FCA3-F869-72B092621419}"/>
          </ac:spMkLst>
        </pc:spChg>
        <pc:picChg chg="mod">
          <ac:chgData name="Beniston, Joshua - FPAC-NRCS, CA" userId="729a7325-1604-4ca0-9ff6-67b6606cf032" providerId="ADAL" clId="{824FE908-64FF-42B3-A861-B6BCA4BD326B}" dt="2025-04-04T19:30:40.772" v="52" actId="962"/>
          <ac:picMkLst>
            <pc:docMk/>
            <pc:sldMk cId="2768012591" sldId="2855"/>
            <ac:picMk id="8" creationId="{B61A7CA5-F713-5192-6CFF-53C8B35A1CCB}"/>
          </ac:picMkLst>
        </pc:picChg>
      </pc:sldChg>
      <pc:sldChg chg="modSp mod modNotes">
        <pc:chgData name="Beniston, Joshua - FPAC-NRCS, CA" userId="729a7325-1604-4ca0-9ff6-67b6606cf032" providerId="ADAL" clId="{824FE908-64FF-42B3-A861-B6BCA4BD326B}" dt="2025-04-04T19:35:15.304" v="90" actId="33553"/>
        <pc:sldMkLst>
          <pc:docMk/>
          <pc:sldMk cId="2809647160" sldId="2856"/>
        </pc:sldMkLst>
        <pc:spChg chg="mod">
          <ac:chgData name="Beniston, Joshua - FPAC-NRCS, CA" userId="729a7325-1604-4ca0-9ff6-67b6606cf032" providerId="ADAL" clId="{824FE908-64FF-42B3-A861-B6BCA4BD326B}" dt="2025-04-04T19:35:15.304" v="90" actId="33553"/>
          <ac:spMkLst>
            <pc:docMk/>
            <pc:sldMk cId="2809647160" sldId="2856"/>
            <ac:spMk id="2" creationId="{3219171F-C026-8952-CE93-5906741018E1}"/>
          </ac:spMkLst>
        </pc:spChg>
        <pc:spChg chg="mod">
          <ac:chgData name="Beniston, Joshua - FPAC-NRCS, CA" userId="729a7325-1604-4ca0-9ff6-67b6606cf032" providerId="ADAL" clId="{824FE908-64FF-42B3-A861-B6BCA4BD326B}" dt="2025-04-04T19:22:22.689" v="0"/>
          <ac:spMkLst>
            <pc:docMk/>
            <pc:sldMk cId="2809647160" sldId="2856"/>
            <ac:spMk id="4" creationId="{648D01E4-479A-F8C3-0650-3B6FC7CDA95B}"/>
          </ac:spMkLst>
        </pc:spChg>
        <pc:picChg chg="mod">
          <ac:chgData name="Beniston, Joshua - FPAC-NRCS, CA" userId="729a7325-1604-4ca0-9ff6-67b6606cf032" providerId="ADAL" clId="{824FE908-64FF-42B3-A861-B6BCA4BD326B}" dt="2025-04-04T19:30:14.576" v="42" actId="962"/>
          <ac:picMkLst>
            <pc:docMk/>
            <pc:sldMk cId="2809647160" sldId="2856"/>
            <ac:picMk id="6" creationId="{71DAD574-B233-F120-03B2-319A776F965D}"/>
          </ac:picMkLst>
        </pc:picChg>
      </pc:sldChg>
      <pc:sldChg chg="modSp mod modNotes">
        <pc:chgData name="Beniston, Joshua - FPAC-NRCS, CA" userId="729a7325-1604-4ca0-9ff6-67b6606cf032" providerId="ADAL" clId="{824FE908-64FF-42B3-A861-B6BCA4BD326B}" dt="2025-04-04T19:36:27.861" v="138" actId="33553"/>
        <pc:sldMkLst>
          <pc:docMk/>
          <pc:sldMk cId="2025328759" sldId="2857"/>
        </pc:sldMkLst>
        <pc:spChg chg="mod">
          <ac:chgData name="Beniston, Joshua - FPAC-NRCS, CA" userId="729a7325-1604-4ca0-9ff6-67b6606cf032" providerId="ADAL" clId="{824FE908-64FF-42B3-A861-B6BCA4BD326B}" dt="2025-04-04T19:36:27.861" v="138" actId="33553"/>
          <ac:spMkLst>
            <pc:docMk/>
            <pc:sldMk cId="2025328759" sldId="2857"/>
            <ac:spMk id="6" creationId="{B9BE4DEE-DFAE-72C7-BBFD-26458838E985}"/>
          </ac:spMkLst>
        </pc:spChg>
        <pc:picChg chg="mod">
          <ac:chgData name="Beniston, Joshua - FPAC-NRCS, CA" userId="729a7325-1604-4ca0-9ff6-67b6606cf032" providerId="ADAL" clId="{824FE908-64FF-42B3-A861-B6BCA4BD326B}" dt="2025-04-04T19:34:02.271" v="76" actId="962"/>
          <ac:picMkLst>
            <pc:docMk/>
            <pc:sldMk cId="2025328759" sldId="2857"/>
            <ac:picMk id="10" creationId="{89F8B1F1-734B-AA23-D53C-C5B2B0377E06}"/>
          </ac:picMkLst>
        </pc:picChg>
      </pc:sldChg>
      <pc:sldChg chg="modSp mod modNotes">
        <pc:chgData name="Beniston, Joshua - FPAC-NRCS, CA" userId="729a7325-1604-4ca0-9ff6-67b6606cf032" providerId="ADAL" clId="{824FE908-64FF-42B3-A861-B6BCA4BD326B}" dt="2025-04-04T19:30:21.712" v="46" actId="962"/>
        <pc:sldMkLst>
          <pc:docMk/>
          <pc:sldMk cId="1108425791" sldId="2863"/>
        </pc:sldMkLst>
        <pc:spChg chg="mod">
          <ac:chgData name="Beniston, Joshua - FPAC-NRCS, CA" userId="729a7325-1604-4ca0-9ff6-67b6606cf032" providerId="ADAL" clId="{824FE908-64FF-42B3-A861-B6BCA4BD326B}" dt="2025-04-04T19:22:22.689" v="0"/>
          <ac:spMkLst>
            <pc:docMk/>
            <pc:sldMk cId="1108425791" sldId="2863"/>
            <ac:spMk id="5" creationId="{00000000-0000-0000-0000-000000000000}"/>
          </ac:spMkLst>
        </pc:spChg>
        <pc:spChg chg="mod">
          <ac:chgData name="Beniston, Joshua - FPAC-NRCS, CA" userId="729a7325-1604-4ca0-9ff6-67b6606cf032" providerId="ADAL" clId="{824FE908-64FF-42B3-A861-B6BCA4BD326B}" dt="2025-04-04T19:30:18.053" v="43" actId="962"/>
          <ac:spMkLst>
            <pc:docMk/>
            <pc:sldMk cId="1108425791" sldId="2863"/>
            <ac:spMk id="11" creationId="{00000000-0000-0000-0000-000000000000}"/>
          </ac:spMkLst>
        </pc:spChg>
        <pc:spChg chg="mod">
          <ac:chgData name="Beniston, Joshua - FPAC-NRCS, CA" userId="729a7325-1604-4ca0-9ff6-67b6606cf032" providerId="ADAL" clId="{824FE908-64FF-42B3-A861-B6BCA4BD326B}" dt="2025-04-04T19:22:22.689" v="0"/>
          <ac:spMkLst>
            <pc:docMk/>
            <pc:sldMk cId="1108425791" sldId="2863"/>
            <ac:spMk id="12" creationId="{00000000-0000-0000-0000-000000000000}"/>
          </ac:spMkLst>
        </pc:spChg>
        <pc:spChg chg="mod">
          <ac:chgData name="Beniston, Joshua - FPAC-NRCS, CA" userId="729a7325-1604-4ca0-9ff6-67b6606cf032" providerId="ADAL" clId="{824FE908-64FF-42B3-A861-B6BCA4BD326B}" dt="2025-04-04T19:30:19.214" v="44" actId="962"/>
          <ac:spMkLst>
            <pc:docMk/>
            <pc:sldMk cId="1108425791" sldId="2863"/>
            <ac:spMk id="13" creationId="{00000000-0000-0000-0000-000000000000}"/>
          </ac:spMkLst>
        </pc:spChg>
        <pc:spChg chg="mod">
          <ac:chgData name="Beniston, Joshua - FPAC-NRCS, CA" userId="729a7325-1604-4ca0-9ff6-67b6606cf032" providerId="ADAL" clId="{824FE908-64FF-42B3-A861-B6BCA4BD326B}" dt="2025-04-04T19:22:22.689" v="0"/>
          <ac:spMkLst>
            <pc:docMk/>
            <pc:sldMk cId="1108425791" sldId="2863"/>
            <ac:spMk id="14" creationId="{00000000-0000-0000-0000-000000000000}"/>
          </ac:spMkLst>
        </pc:spChg>
        <pc:picChg chg="mod">
          <ac:chgData name="Beniston, Joshua - FPAC-NRCS, CA" userId="729a7325-1604-4ca0-9ff6-67b6606cf032" providerId="ADAL" clId="{824FE908-64FF-42B3-A861-B6BCA4BD326B}" dt="2025-04-04T19:30:21.712" v="46" actId="962"/>
          <ac:picMkLst>
            <pc:docMk/>
            <pc:sldMk cId="1108425791" sldId="2863"/>
            <ac:picMk id="8" creationId="{A8EE00CF-7036-C366-92BB-D096ACAD1EFF}"/>
          </ac:picMkLst>
        </pc:picChg>
      </pc:sldChg>
      <pc:sldChg chg="modSp mod modNotes">
        <pc:chgData name="Beniston, Joshua - FPAC-NRCS, CA" userId="729a7325-1604-4ca0-9ff6-67b6606cf032" providerId="ADAL" clId="{824FE908-64FF-42B3-A861-B6BCA4BD326B}" dt="2025-04-04T19:35:13.524" v="89" actId="33553"/>
        <pc:sldMkLst>
          <pc:docMk/>
          <pc:sldMk cId="2601635309" sldId="2878"/>
        </pc:sldMkLst>
        <pc:spChg chg="mod">
          <ac:chgData name="Beniston, Joshua - FPAC-NRCS, CA" userId="729a7325-1604-4ca0-9ff6-67b6606cf032" providerId="ADAL" clId="{824FE908-64FF-42B3-A861-B6BCA4BD326B}" dt="2025-04-04T19:35:13.524" v="89" actId="33553"/>
          <ac:spMkLst>
            <pc:docMk/>
            <pc:sldMk cId="2601635309" sldId="2878"/>
            <ac:spMk id="6" creationId="{A8216581-C20E-FE37-766A-FE50193F64A6}"/>
          </ac:spMkLst>
        </pc:spChg>
        <pc:graphicFrameChg chg="mod">
          <ac:chgData name="Beniston, Joshua - FPAC-NRCS, CA" userId="729a7325-1604-4ca0-9ff6-67b6606cf032" providerId="ADAL" clId="{824FE908-64FF-42B3-A861-B6BCA4BD326B}" dt="2025-04-04T19:29:54.933" v="38" actId="962"/>
          <ac:graphicFrameMkLst>
            <pc:docMk/>
            <pc:sldMk cId="2601635309" sldId="2878"/>
            <ac:graphicFrameMk id="11" creationId="{DA0ED6A7-389A-BE5A-89AF-31DE6AA3A5FC}"/>
          </ac:graphicFrameMkLst>
        </pc:graphicFrameChg>
        <pc:graphicFrameChg chg="mod">
          <ac:chgData name="Beniston, Joshua - FPAC-NRCS, CA" userId="729a7325-1604-4ca0-9ff6-67b6606cf032" providerId="ADAL" clId="{824FE908-64FF-42B3-A861-B6BCA4BD326B}" dt="2025-04-04T19:22:22.689" v="0"/>
          <ac:graphicFrameMkLst>
            <pc:docMk/>
            <pc:sldMk cId="2601635309" sldId="2878"/>
            <ac:graphicFrameMk id="14" creationId="{1E6FB67F-16B2-91DD-1F62-F4090B379ED1}"/>
          </ac:graphicFrameMkLst>
        </pc:graphicFrameChg>
        <pc:graphicFrameChg chg="mod">
          <ac:chgData name="Beniston, Joshua - FPAC-NRCS, CA" userId="729a7325-1604-4ca0-9ff6-67b6606cf032" providerId="ADAL" clId="{824FE908-64FF-42B3-A861-B6BCA4BD326B}" dt="2025-04-04T19:22:22.689" v="0"/>
          <ac:graphicFrameMkLst>
            <pc:docMk/>
            <pc:sldMk cId="2601635309" sldId="2878"/>
            <ac:graphicFrameMk id="17" creationId="{0AC5514E-2557-01F1-3F63-76262E883E93}"/>
          </ac:graphicFrameMkLst>
        </pc:graphicFrameChg>
        <pc:picChg chg="mod">
          <ac:chgData name="Beniston, Joshua - FPAC-NRCS, CA" userId="729a7325-1604-4ca0-9ff6-67b6606cf032" providerId="ADAL" clId="{824FE908-64FF-42B3-A861-B6BCA4BD326B}" dt="2025-04-04T19:29:47.439" v="36" actId="962"/>
          <ac:picMkLst>
            <pc:docMk/>
            <pc:sldMk cId="2601635309" sldId="2878"/>
            <ac:picMk id="8" creationId="{157DFA79-6BB8-656A-7635-71B3E5A3B493}"/>
          </ac:picMkLst>
        </pc:picChg>
      </pc:sldChg>
      <pc:sldChg chg="addSp modSp mod modNotes">
        <pc:chgData name="Beniston, Joshua - FPAC-NRCS, CA" userId="729a7325-1604-4ca0-9ff6-67b6606cf032" providerId="ADAL" clId="{824FE908-64FF-42B3-A861-B6BCA4BD326B}" dt="2025-04-04T19:36:39.538" v="156" actId="20577"/>
        <pc:sldMkLst>
          <pc:docMk/>
          <pc:sldMk cId="3086552804" sldId="2888"/>
        </pc:sldMkLst>
        <pc:spChg chg="add mod">
          <ac:chgData name="Beniston, Joshua - FPAC-NRCS, CA" userId="729a7325-1604-4ca0-9ff6-67b6606cf032" providerId="ADAL" clId="{824FE908-64FF-42B3-A861-B6BCA4BD326B}" dt="2025-04-04T19:36:39.538" v="156" actId="20577"/>
          <ac:spMkLst>
            <pc:docMk/>
            <pc:sldMk cId="3086552804" sldId="2888"/>
            <ac:spMk id="2" creationId="{F45DA42B-836E-BB42-4C09-5AB1B06D7D51}"/>
          </ac:spMkLst>
        </pc:spChg>
        <pc:picChg chg="mod">
          <ac:chgData name="Beniston, Joshua - FPAC-NRCS, CA" userId="729a7325-1604-4ca0-9ff6-67b6606cf032" providerId="ADAL" clId="{824FE908-64FF-42B3-A861-B6BCA4BD326B}" dt="2025-04-04T19:23:35.435" v="6" actId="962"/>
          <ac:picMkLst>
            <pc:docMk/>
            <pc:sldMk cId="3086552804" sldId="2888"/>
            <ac:picMk id="4" creationId="{17C0787D-237B-1030-BD3E-85C9F28751B3}"/>
          </ac:picMkLst>
        </pc:picChg>
      </pc:sldChg>
      <pc:sldChg chg="modSp mod modNotes">
        <pc:chgData name="Beniston, Joshua - FPAC-NRCS, CA" userId="729a7325-1604-4ca0-9ff6-67b6606cf032" providerId="ADAL" clId="{824FE908-64FF-42B3-A861-B6BCA4BD326B}" dt="2025-04-04T19:34:49.411" v="82" actId="33553"/>
        <pc:sldMkLst>
          <pc:docMk/>
          <pc:sldMk cId="3888094850" sldId="2889"/>
        </pc:sldMkLst>
        <pc:spChg chg="mod">
          <ac:chgData name="Beniston, Joshua - FPAC-NRCS, CA" userId="729a7325-1604-4ca0-9ff6-67b6606cf032" providerId="ADAL" clId="{824FE908-64FF-42B3-A861-B6BCA4BD326B}" dt="2025-04-04T19:34:49.411" v="82" actId="33553"/>
          <ac:spMkLst>
            <pc:docMk/>
            <pc:sldMk cId="3888094850" sldId="2889"/>
            <ac:spMk id="6" creationId="{1A9CD024-C403-F24E-4FCC-07275B2C7657}"/>
          </ac:spMkLst>
        </pc:spChg>
        <pc:spChg chg="mod">
          <ac:chgData name="Beniston, Joshua - FPAC-NRCS, CA" userId="729a7325-1604-4ca0-9ff6-67b6606cf032" providerId="ADAL" clId="{824FE908-64FF-42B3-A861-B6BCA4BD326B}" dt="2025-04-04T19:22:22.689" v="0"/>
          <ac:spMkLst>
            <pc:docMk/>
            <pc:sldMk cId="3888094850" sldId="2889"/>
            <ac:spMk id="8" creationId="{A660EE85-96F6-1B3A-8EA9-E5E0F85579DF}"/>
          </ac:spMkLst>
        </pc:spChg>
        <pc:picChg chg="mod">
          <ac:chgData name="Beniston, Joshua - FPAC-NRCS, CA" userId="729a7325-1604-4ca0-9ff6-67b6606cf032" providerId="ADAL" clId="{824FE908-64FF-42B3-A861-B6BCA4BD326B}" dt="2025-04-04T19:26:37.082" v="18" actId="962"/>
          <ac:picMkLst>
            <pc:docMk/>
            <pc:sldMk cId="3888094850" sldId="2889"/>
            <ac:picMk id="5" creationId="{5EEE8D0D-EBA0-01F5-7C9F-7B1D3F2D8D5C}"/>
          </ac:picMkLst>
        </pc:picChg>
      </pc:sldChg>
      <pc:sldChg chg="modSp mod modNotes">
        <pc:chgData name="Beniston, Joshua - FPAC-NRCS, CA" userId="729a7325-1604-4ca0-9ff6-67b6606cf032" providerId="ADAL" clId="{824FE908-64FF-42B3-A861-B6BCA4BD326B}" dt="2025-04-04T19:35:34.122" v="97" actId="33553"/>
        <pc:sldMkLst>
          <pc:docMk/>
          <pc:sldMk cId="3315950792" sldId="2890"/>
        </pc:sldMkLst>
        <pc:spChg chg="mod">
          <ac:chgData name="Beniston, Joshua - FPAC-NRCS, CA" userId="729a7325-1604-4ca0-9ff6-67b6606cf032" providerId="ADAL" clId="{824FE908-64FF-42B3-A861-B6BCA4BD326B}" dt="2025-04-04T19:35:34.122" v="97" actId="33553"/>
          <ac:spMkLst>
            <pc:docMk/>
            <pc:sldMk cId="3315950792" sldId="2890"/>
            <ac:spMk id="6" creationId="{6ABD5F42-2B53-B475-C76A-46C198FC9A3D}"/>
          </ac:spMkLst>
        </pc:spChg>
        <pc:picChg chg="mod">
          <ac:chgData name="Beniston, Joshua - FPAC-NRCS, CA" userId="729a7325-1604-4ca0-9ff6-67b6606cf032" providerId="ADAL" clId="{824FE908-64FF-42B3-A861-B6BCA4BD326B}" dt="2025-04-04T19:30:55.736" v="56" actId="962"/>
          <ac:picMkLst>
            <pc:docMk/>
            <pc:sldMk cId="3315950792" sldId="2890"/>
            <ac:picMk id="3" creationId="{E530D539-884D-8ABE-BE05-4481C3E220D8}"/>
          </ac:picMkLst>
        </pc:picChg>
      </pc:sldChg>
      <pc:sldChg chg="modSp mod modAnim modNotes">
        <pc:chgData name="Beniston, Joshua - FPAC-NRCS, CA" userId="729a7325-1604-4ca0-9ff6-67b6606cf032" providerId="ADAL" clId="{824FE908-64FF-42B3-A861-B6BCA4BD326B}" dt="2025-04-04T19:34:43.471" v="80" actId="33553"/>
        <pc:sldMkLst>
          <pc:docMk/>
          <pc:sldMk cId="3081098605" sldId="2902"/>
        </pc:sldMkLst>
        <pc:spChg chg="mod">
          <ac:chgData name="Beniston, Joshua - FPAC-NRCS, CA" userId="729a7325-1604-4ca0-9ff6-67b6606cf032" providerId="ADAL" clId="{824FE908-64FF-42B3-A861-B6BCA4BD326B}" dt="2025-04-04T19:22:22.689" v="0"/>
          <ac:spMkLst>
            <pc:docMk/>
            <pc:sldMk cId="3081098605" sldId="2902"/>
            <ac:spMk id="5" creationId="{D2743F96-CA20-B0C0-2D0D-1DD1ECC91017}"/>
          </ac:spMkLst>
        </pc:spChg>
        <pc:spChg chg="mod">
          <ac:chgData name="Beniston, Joshua - FPAC-NRCS, CA" userId="729a7325-1604-4ca0-9ff6-67b6606cf032" providerId="ADAL" clId="{824FE908-64FF-42B3-A861-B6BCA4BD326B}" dt="2025-04-04T19:34:43.471" v="80" actId="33553"/>
          <ac:spMkLst>
            <pc:docMk/>
            <pc:sldMk cId="3081098605" sldId="2902"/>
            <ac:spMk id="8" creationId="{2DB89C74-E8B5-6E61-3AA2-A5E7149104CE}"/>
          </ac:spMkLst>
        </pc:spChg>
        <pc:picChg chg="mod">
          <ac:chgData name="Beniston, Joshua - FPAC-NRCS, CA" userId="729a7325-1604-4ca0-9ff6-67b6606cf032" providerId="ADAL" clId="{824FE908-64FF-42B3-A861-B6BCA4BD326B}" dt="2025-04-04T19:23:44.894" v="10" actId="962"/>
          <ac:picMkLst>
            <pc:docMk/>
            <pc:sldMk cId="3081098605" sldId="2902"/>
            <ac:picMk id="7" creationId="{996AC87D-EEDE-46FA-1BCD-A759B7D1AEF9}"/>
          </ac:picMkLst>
        </pc:picChg>
      </pc:sldChg>
      <pc:sldChg chg="modSp modNotes">
        <pc:chgData name="Beniston, Joshua - FPAC-NRCS, CA" userId="729a7325-1604-4ca0-9ff6-67b6606cf032" providerId="ADAL" clId="{824FE908-64FF-42B3-A861-B6BCA4BD326B}" dt="2025-04-04T19:22:22.689" v="0"/>
        <pc:sldMkLst>
          <pc:docMk/>
          <pc:sldMk cId="3775932453" sldId="2903"/>
        </pc:sldMkLst>
        <pc:spChg chg="mod">
          <ac:chgData name="Beniston, Joshua - FPAC-NRCS, CA" userId="729a7325-1604-4ca0-9ff6-67b6606cf032" providerId="ADAL" clId="{824FE908-64FF-42B3-A861-B6BCA4BD326B}" dt="2025-04-04T19:22:22.689" v="0"/>
          <ac:spMkLst>
            <pc:docMk/>
            <pc:sldMk cId="3775932453" sldId="2903"/>
            <ac:spMk id="2" creationId="{1C1A0484-87EB-E4F1-161C-B553E6A8A21E}"/>
          </ac:spMkLst>
        </pc:spChg>
        <pc:spChg chg="mod">
          <ac:chgData name="Beniston, Joshua - FPAC-NRCS, CA" userId="729a7325-1604-4ca0-9ff6-67b6606cf032" providerId="ADAL" clId="{824FE908-64FF-42B3-A861-B6BCA4BD326B}" dt="2025-04-04T19:22:22.689" v="0"/>
          <ac:spMkLst>
            <pc:docMk/>
            <pc:sldMk cId="3775932453" sldId="2903"/>
            <ac:spMk id="3" creationId="{E701123D-B3A2-5DDD-AAC2-C8C042149207}"/>
          </ac:spMkLst>
        </pc:spChg>
      </pc:sldChg>
      <pc:sldChg chg="modSp mod modNotes">
        <pc:chgData name="Beniston, Joshua - FPAC-NRCS, CA" userId="729a7325-1604-4ca0-9ff6-67b6606cf032" providerId="ADAL" clId="{824FE908-64FF-42B3-A861-B6BCA4BD326B}" dt="2025-04-04T19:30:10.930" v="40" actId="962"/>
        <pc:sldMkLst>
          <pc:docMk/>
          <pc:sldMk cId="2562482584" sldId="2904"/>
        </pc:sldMkLst>
        <pc:spChg chg="mod">
          <ac:chgData name="Beniston, Joshua - FPAC-NRCS, CA" userId="729a7325-1604-4ca0-9ff6-67b6606cf032" providerId="ADAL" clId="{824FE908-64FF-42B3-A861-B6BCA4BD326B}" dt="2025-04-04T19:22:22.689" v="0"/>
          <ac:spMkLst>
            <pc:docMk/>
            <pc:sldMk cId="2562482584" sldId="2904"/>
            <ac:spMk id="2" creationId="{FA4AC0B2-60CA-B4E6-42EC-BD4276F64ACD}"/>
          </ac:spMkLst>
        </pc:spChg>
        <pc:spChg chg="mod">
          <ac:chgData name="Beniston, Joshua - FPAC-NRCS, CA" userId="729a7325-1604-4ca0-9ff6-67b6606cf032" providerId="ADAL" clId="{824FE908-64FF-42B3-A861-B6BCA4BD326B}" dt="2025-04-04T19:22:22.689" v="0"/>
          <ac:spMkLst>
            <pc:docMk/>
            <pc:sldMk cId="2562482584" sldId="2904"/>
            <ac:spMk id="6" creationId="{386BD7D3-CD43-636B-134E-06CA82875BEE}"/>
          </ac:spMkLst>
        </pc:spChg>
        <pc:picChg chg="mod">
          <ac:chgData name="Beniston, Joshua - FPAC-NRCS, CA" userId="729a7325-1604-4ca0-9ff6-67b6606cf032" providerId="ADAL" clId="{824FE908-64FF-42B3-A861-B6BCA4BD326B}" dt="2025-04-04T19:30:10.930" v="40" actId="962"/>
          <ac:picMkLst>
            <pc:docMk/>
            <pc:sldMk cId="2562482584" sldId="2904"/>
            <ac:picMk id="5" creationId="{752C39E4-CE5B-238F-D3E5-38653A5F457B}"/>
          </ac:picMkLst>
        </pc:picChg>
      </pc:sldChg>
      <pc:sldChg chg="modSp mod modNotes">
        <pc:chgData name="Beniston, Joshua - FPAC-NRCS, CA" userId="729a7325-1604-4ca0-9ff6-67b6606cf032" providerId="ADAL" clId="{824FE908-64FF-42B3-A861-B6BCA4BD326B}" dt="2025-04-04T19:35:00.067" v="84" actId="1076"/>
        <pc:sldMkLst>
          <pc:docMk/>
          <pc:sldMk cId="2482153598" sldId="2905"/>
        </pc:sldMkLst>
        <pc:spChg chg="mod">
          <ac:chgData name="Beniston, Joshua - FPAC-NRCS, CA" userId="729a7325-1604-4ca0-9ff6-67b6606cf032" providerId="ADAL" clId="{824FE908-64FF-42B3-A861-B6BCA4BD326B}" dt="2025-04-04T19:35:00.067" v="84" actId="1076"/>
          <ac:spMkLst>
            <pc:docMk/>
            <pc:sldMk cId="2482153598" sldId="2905"/>
            <ac:spMk id="2" creationId="{B46492F1-0CC0-165B-4DAA-31BC8172EBA4}"/>
          </ac:spMkLst>
        </pc:spChg>
        <pc:picChg chg="mod">
          <ac:chgData name="Beniston, Joshua - FPAC-NRCS, CA" userId="729a7325-1604-4ca0-9ff6-67b6606cf032" providerId="ADAL" clId="{824FE908-64FF-42B3-A861-B6BCA4BD326B}" dt="2025-04-04T19:27:07.534" v="23" actId="962"/>
          <ac:picMkLst>
            <pc:docMk/>
            <pc:sldMk cId="2482153598" sldId="2905"/>
            <ac:picMk id="6" creationId="{430523E4-DA89-1641-7B73-27FD1F09AD80}"/>
          </ac:picMkLst>
        </pc:picChg>
      </pc:sldChg>
      <pc:sldChg chg="modSp mod modNotes">
        <pc:chgData name="Beniston, Joshua - FPAC-NRCS, CA" userId="729a7325-1604-4ca0-9ff6-67b6606cf032" providerId="ADAL" clId="{824FE908-64FF-42B3-A861-B6BCA4BD326B}" dt="2025-04-04T19:35:07.265" v="85" actId="33553"/>
        <pc:sldMkLst>
          <pc:docMk/>
          <pc:sldMk cId="3620726853" sldId="2906"/>
        </pc:sldMkLst>
        <pc:spChg chg="mod">
          <ac:chgData name="Beniston, Joshua - FPAC-NRCS, CA" userId="729a7325-1604-4ca0-9ff6-67b6606cf032" providerId="ADAL" clId="{824FE908-64FF-42B3-A861-B6BCA4BD326B}" dt="2025-04-04T19:35:07.265" v="85" actId="33553"/>
          <ac:spMkLst>
            <pc:docMk/>
            <pc:sldMk cId="3620726853" sldId="2906"/>
            <ac:spMk id="2" creationId="{0212FE14-55C0-FF3B-A46B-4B98F45736F5}"/>
          </ac:spMkLst>
        </pc:spChg>
        <pc:spChg chg="mod">
          <ac:chgData name="Beniston, Joshua - FPAC-NRCS, CA" userId="729a7325-1604-4ca0-9ff6-67b6606cf032" providerId="ADAL" clId="{824FE908-64FF-42B3-A861-B6BCA4BD326B}" dt="2025-04-04T19:22:22.689" v="0"/>
          <ac:spMkLst>
            <pc:docMk/>
            <pc:sldMk cId="3620726853" sldId="2906"/>
            <ac:spMk id="3" creationId="{55695DA6-2062-B211-9DF2-4EF13FD45FC7}"/>
          </ac:spMkLst>
        </pc:spChg>
        <pc:picChg chg="mod">
          <ac:chgData name="Beniston, Joshua - FPAC-NRCS, CA" userId="729a7325-1604-4ca0-9ff6-67b6606cf032" providerId="ADAL" clId="{824FE908-64FF-42B3-A861-B6BCA4BD326B}" dt="2025-04-04T19:27:15.724" v="25" actId="962"/>
          <ac:picMkLst>
            <pc:docMk/>
            <pc:sldMk cId="3620726853" sldId="2906"/>
            <ac:picMk id="5" creationId="{4FB034BF-C3D4-4A60-6073-CC7DC2ED5E02}"/>
          </ac:picMkLst>
        </pc:picChg>
      </pc:sldChg>
      <pc:sldMasterChg chg="modSp modSldLayout">
        <pc:chgData name="Beniston, Joshua - FPAC-NRCS, CA" userId="729a7325-1604-4ca0-9ff6-67b6606cf032" providerId="ADAL" clId="{824FE908-64FF-42B3-A861-B6BCA4BD326B}" dt="2025-04-04T19:22:22.689" v="0"/>
        <pc:sldMasterMkLst>
          <pc:docMk/>
          <pc:sldMasterMk cId="663417100" sldId="2147483746"/>
        </pc:sldMasterMkLst>
        <pc:spChg chg="mod">
          <ac:chgData name="Beniston, Joshua - FPAC-NRCS, CA" userId="729a7325-1604-4ca0-9ff6-67b6606cf032" providerId="ADAL" clId="{824FE908-64FF-42B3-A861-B6BCA4BD326B}" dt="2025-04-04T19:22:22.689" v="0"/>
          <ac:spMkLst>
            <pc:docMk/>
            <pc:sldMasterMk cId="663417100" sldId="2147483746"/>
            <ac:spMk id="2" creationId="{B09D283E-F7D5-43DA-A9E7-6E6474DF99D7}"/>
          </ac:spMkLst>
        </pc:spChg>
        <pc:spChg chg="mod">
          <ac:chgData name="Beniston, Joshua - FPAC-NRCS, CA" userId="729a7325-1604-4ca0-9ff6-67b6606cf032" providerId="ADAL" clId="{824FE908-64FF-42B3-A861-B6BCA4BD326B}" dt="2025-04-04T19:22:22.689" v="0"/>
          <ac:spMkLst>
            <pc:docMk/>
            <pc:sldMasterMk cId="663417100" sldId="2147483746"/>
            <ac:spMk id="3" creationId="{29017CC6-538A-FD3F-1CFC-7CF628665511}"/>
          </ac:spMkLst>
        </pc:spChg>
        <pc:spChg chg="mod">
          <ac:chgData name="Beniston, Joshua - FPAC-NRCS, CA" userId="729a7325-1604-4ca0-9ff6-67b6606cf032" providerId="ADAL" clId="{824FE908-64FF-42B3-A861-B6BCA4BD326B}" dt="2025-04-04T19:22:22.689" v="0"/>
          <ac:spMkLst>
            <pc:docMk/>
            <pc:sldMasterMk cId="663417100" sldId="2147483746"/>
            <ac:spMk id="6" creationId="{DA92B40F-55B6-4C69-A7EB-3AD64D641DAE}"/>
          </ac:spMkLst>
        </pc:spChg>
        <pc:spChg chg="mod">
          <ac:chgData name="Beniston, Joshua - FPAC-NRCS, CA" userId="729a7325-1604-4ca0-9ff6-67b6606cf032" providerId="ADAL" clId="{824FE908-64FF-42B3-A861-B6BCA4BD326B}" dt="2025-04-04T19:22:22.689" v="0"/>
          <ac:spMkLst>
            <pc:docMk/>
            <pc:sldMasterMk cId="663417100" sldId="2147483746"/>
            <ac:spMk id="8" creationId="{FBC5E9AA-A200-4DBB-BA55-E6325E4F79F6}"/>
          </ac:spMkLst>
        </pc:spChg>
        <pc:picChg chg="mod">
          <ac:chgData name="Beniston, Joshua - FPAC-NRCS, CA" userId="729a7325-1604-4ca0-9ff6-67b6606cf032" providerId="ADAL" clId="{824FE908-64FF-42B3-A861-B6BCA4BD326B}" dt="2025-04-04T19:22:22.689" v="0"/>
          <ac:picMkLst>
            <pc:docMk/>
            <pc:sldMasterMk cId="663417100" sldId="2147483746"/>
            <ac:picMk id="7" creationId="{0B1C69E8-C370-43D8-81AA-AB0119E4CD31}"/>
          </ac:picMkLst>
        </pc:picChg>
        <pc:sldLayoutChg chg="modSp">
          <pc:chgData name="Beniston, Joshua - FPAC-NRCS, CA" userId="729a7325-1604-4ca0-9ff6-67b6606cf032" providerId="ADAL" clId="{824FE908-64FF-42B3-A861-B6BCA4BD326B}" dt="2025-04-04T19:22:22.689" v="0"/>
          <pc:sldLayoutMkLst>
            <pc:docMk/>
            <pc:sldMasterMk cId="663417100" sldId="2147483746"/>
            <pc:sldLayoutMk cId="3851379995" sldId="2147483747"/>
          </pc:sldLayoutMkLst>
          <pc:spChg chg="mod">
            <ac:chgData name="Beniston, Joshua - FPAC-NRCS, CA" userId="729a7325-1604-4ca0-9ff6-67b6606cf032" providerId="ADAL" clId="{824FE908-64FF-42B3-A861-B6BCA4BD326B}" dt="2025-04-04T19:22:22.689" v="0"/>
            <ac:spMkLst>
              <pc:docMk/>
              <pc:sldMasterMk cId="663417100" sldId="2147483746"/>
              <pc:sldLayoutMk cId="3851379995" sldId="2147483747"/>
              <ac:spMk id="6" creationId="{499098EA-6AF8-6832-2A05-891F678E3731}"/>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3830882536" sldId="2147483748"/>
          </pc:sldLayoutMkLst>
          <pc:spChg chg="mod">
            <ac:chgData name="Beniston, Joshua - FPAC-NRCS, CA" userId="729a7325-1604-4ca0-9ff6-67b6606cf032" providerId="ADAL" clId="{824FE908-64FF-42B3-A861-B6BCA4BD326B}" dt="2025-04-04T19:22:22.689" v="0"/>
            <ac:spMkLst>
              <pc:docMk/>
              <pc:sldMasterMk cId="663417100" sldId="2147483746"/>
              <pc:sldLayoutMk cId="3830882536" sldId="2147483748"/>
              <ac:spMk id="2" creationId="{16AD0AA8-E444-47EF-89E5-736BB9B92D2D}"/>
            </ac:spMkLst>
          </pc:spChg>
          <pc:spChg chg="mod">
            <ac:chgData name="Beniston, Joshua - FPAC-NRCS, CA" userId="729a7325-1604-4ca0-9ff6-67b6606cf032" providerId="ADAL" clId="{824FE908-64FF-42B3-A861-B6BCA4BD326B}" dt="2025-04-04T19:22:22.689" v="0"/>
            <ac:spMkLst>
              <pc:docMk/>
              <pc:sldMasterMk cId="663417100" sldId="2147483746"/>
              <pc:sldLayoutMk cId="3830882536" sldId="2147483748"/>
              <ac:spMk id="3" creationId="{46266056-6F28-4FC4-A607-F9B804CA0388}"/>
            </ac:spMkLst>
          </pc:spChg>
          <pc:spChg chg="mod">
            <ac:chgData name="Beniston, Joshua - FPAC-NRCS, CA" userId="729a7325-1604-4ca0-9ff6-67b6606cf032" providerId="ADAL" clId="{824FE908-64FF-42B3-A861-B6BCA4BD326B}" dt="2025-04-04T19:22:22.689" v="0"/>
            <ac:spMkLst>
              <pc:docMk/>
              <pc:sldMasterMk cId="663417100" sldId="2147483746"/>
              <pc:sldLayoutMk cId="3830882536" sldId="2147483748"/>
              <ac:spMk id="4" creationId="{097CE488-345B-4087-B356-7841365FD68C}"/>
            </ac:spMkLst>
          </pc:spChg>
          <pc:spChg chg="mod">
            <ac:chgData name="Beniston, Joshua - FPAC-NRCS, CA" userId="729a7325-1604-4ca0-9ff6-67b6606cf032" providerId="ADAL" clId="{824FE908-64FF-42B3-A861-B6BCA4BD326B}" dt="2025-04-04T19:22:22.689" v="0"/>
            <ac:spMkLst>
              <pc:docMk/>
              <pc:sldMasterMk cId="663417100" sldId="2147483746"/>
              <pc:sldLayoutMk cId="3830882536" sldId="2147483748"/>
              <ac:spMk id="5" creationId="{83A83115-0EE0-4DD7-9EE2-BAE89C704D0C}"/>
            </ac:spMkLst>
          </pc:spChg>
          <pc:spChg chg="mod">
            <ac:chgData name="Beniston, Joshua - FPAC-NRCS, CA" userId="729a7325-1604-4ca0-9ff6-67b6606cf032" providerId="ADAL" clId="{824FE908-64FF-42B3-A861-B6BCA4BD326B}" dt="2025-04-04T19:22:22.689" v="0"/>
            <ac:spMkLst>
              <pc:docMk/>
              <pc:sldMasterMk cId="663417100" sldId="2147483746"/>
              <pc:sldLayoutMk cId="3830882536" sldId="2147483748"/>
              <ac:spMk id="6" creationId="{1ED9A527-BAED-61BF-6E91-7A7A549C0D53}"/>
            </ac:spMkLst>
          </pc:spChg>
          <pc:spChg chg="mod">
            <ac:chgData name="Beniston, Joshua - FPAC-NRCS, CA" userId="729a7325-1604-4ca0-9ff6-67b6606cf032" providerId="ADAL" clId="{824FE908-64FF-42B3-A861-B6BCA4BD326B}" dt="2025-04-04T19:22:22.689" v="0"/>
            <ac:spMkLst>
              <pc:docMk/>
              <pc:sldMasterMk cId="663417100" sldId="2147483746"/>
              <pc:sldLayoutMk cId="3830882536" sldId="2147483748"/>
              <ac:spMk id="7" creationId="{C97D9E10-36DF-43A3-9452-DE4CDD54F665}"/>
            </ac:spMkLst>
          </pc:spChg>
          <pc:spChg chg="mod">
            <ac:chgData name="Beniston, Joshua - FPAC-NRCS, CA" userId="729a7325-1604-4ca0-9ff6-67b6606cf032" providerId="ADAL" clId="{824FE908-64FF-42B3-A861-B6BCA4BD326B}" dt="2025-04-04T19:22:22.689" v="0"/>
            <ac:spMkLst>
              <pc:docMk/>
              <pc:sldMasterMk cId="663417100" sldId="2147483746"/>
              <pc:sldLayoutMk cId="3830882536" sldId="2147483748"/>
              <ac:spMk id="8" creationId="{CCE8192B-B4FF-4B3E-A295-05E256A8B953}"/>
            </ac:spMkLst>
          </pc:spChg>
          <pc:spChg chg="mod">
            <ac:chgData name="Beniston, Joshua - FPAC-NRCS, CA" userId="729a7325-1604-4ca0-9ff6-67b6606cf032" providerId="ADAL" clId="{824FE908-64FF-42B3-A861-B6BCA4BD326B}" dt="2025-04-04T19:22:22.689" v="0"/>
            <ac:spMkLst>
              <pc:docMk/>
              <pc:sldMasterMk cId="663417100" sldId="2147483746"/>
              <pc:sldLayoutMk cId="3830882536" sldId="2147483748"/>
              <ac:spMk id="9" creationId="{095BC4A1-8F6A-474B-A40F-E9BC331AA982}"/>
            </ac:spMkLst>
          </pc:spChg>
          <pc:spChg chg="mod">
            <ac:chgData name="Beniston, Joshua - FPAC-NRCS, CA" userId="729a7325-1604-4ca0-9ff6-67b6606cf032" providerId="ADAL" clId="{824FE908-64FF-42B3-A861-B6BCA4BD326B}" dt="2025-04-04T19:22:22.689" v="0"/>
            <ac:spMkLst>
              <pc:docMk/>
              <pc:sldMasterMk cId="663417100" sldId="2147483746"/>
              <pc:sldLayoutMk cId="3830882536" sldId="2147483748"/>
              <ac:spMk id="10" creationId="{FB2332BB-BA4A-47D7-A477-91535F93F46C}"/>
            </ac:spMkLst>
          </pc:spChg>
          <pc:spChg chg="mod">
            <ac:chgData name="Beniston, Joshua - FPAC-NRCS, CA" userId="729a7325-1604-4ca0-9ff6-67b6606cf032" providerId="ADAL" clId="{824FE908-64FF-42B3-A861-B6BCA4BD326B}" dt="2025-04-04T19:22:22.689" v="0"/>
            <ac:spMkLst>
              <pc:docMk/>
              <pc:sldMasterMk cId="663417100" sldId="2147483746"/>
              <pc:sldLayoutMk cId="3830882536" sldId="2147483748"/>
              <ac:spMk id="11" creationId="{6262340B-7AE3-4D09-8B54-07D54060CA41}"/>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3753407794" sldId="2147483749"/>
          </pc:sldLayoutMkLst>
          <pc:spChg chg="mod">
            <ac:chgData name="Beniston, Joshua - FPAC-NRCS, CA" userId="729a7325-1604-4ca0-9ff6-67b6606cf032" providerId="ADAL" clId="{824FE908-64FF-42B3-A861-B6BCA4BD326B}" dt="2025-04-04T19:22:22.689" v="0"/>
            <ac:spMkLst>
              <pc:docMk/>
              <pc:sldMasterMk cId="663417100" sldId="2147483746"/>
              <pc:sldLayoutMk cId="3753407794" sldId="2147483749"/>
              <ac:spMk id="3" creationId="{79F3FA21-32DA-4C38-8299-88FEFA2C3B39}"/>
            </ac:spMkLst>
          </pc:spChg>
          <pc:spChg chg="mod">
            <ac:chgData name="Beniston, Joshua - FPAC-NRCS, CA" userId="729a7325-1604-4ca0-9ff6-67b6606cf032" providerId="ADAL" clId="{824FE908-64FF-42B3-A861-B6BCA4BD326B}" dt="2025-04-04T19:22:22.689" v="0"/>
            <ac:spMkLst>
              <pc:docMk/>
              <pc:sldMasterMk cId="663417100" sldId="2147483746"/>
              <pc:sldLayoutMk cId="3753407794" sldId="2147483749"/>
              <ac:spMk id="7" creationId="{F8A70739-026E-4B9F-A8C5-8058205D0AA7}"/>
            </ac:spMkLst>
          </pc:spChg>
          <pc:spChg chg="mod">
            <ac:chgData name="Beniston, Joshua - FPAC-NRCS, CA" userId="729a7325-1604-4ca0-9ff6-67b6606cf032" providerId="ADAL" clId="{824FE908-64FF-42B3-A861-B6BCA4BD326B}" dt="2025-04-04T19:22:22.689" v="0"/>
            <ac:spMkLst>
              <pc:docMk/>
              <pc:sldMasterMk cId="663417100" sldId="2147483746"/>
              <pc:sldLayoutMk cId="3753407794" sldId="2147483749"/>
              <ac:spMk id="8" creationId="{DE393653-42EA-4CD1-9134-AC75DD79569F}"/>
            </ac:spMkLst>
          </pc:spChg>
          <pc:spChg chg="mod">
            <ac:chgData name="Beniston, Joshua - FPAC-NRCS, CA" userId="729a7325-1604-4ca0-9ff6-67b6606cf032" providerId="ADAL" clId="{824FE908-64FF-42B3-A861-B6BCA4BD326B}" dt="2025-04-04T19:22:22.689" v="0"/>
            <ac:spMkLst>
              <pc:docMk/>
              <pc:sldMasterMk cId="663417100" sldId="2147483746"/>
              <pc:sldLayoutMk cId="3753407794" sldId="2147483749"/>
              <ac:spMk id="9" creationId="{50B14B5B-CD68-4361-95C8-B6A835F8AE1F}"/>
            </ac:spMkLst>
          </pc:spChg>
          <pc:spChg chg="mod">
            <ac:chgData name="Beniston, Joshua - FPAC-NRCS, CA" userId="729a7325-1604-4ca0-9ff6-67b6606cf032" providerId="ADAL" clId="{824FE908-64FF-42B3-A861-B6BCA4BD326B}" dt="2025-04-04T19:22:22.689" v="0"/>
            <ac:spMkLst>
              <pc:docMk/>
              <pc:sldMasterMk cId="663417100" sldId="2147483746"/>
              <pc:sldLayoutMk cId="3753407794" sldId="2147483749"/>
              <ac:spMk id="10" creationId="{BE80AC0F-1710-4D52-A7E0-538CAA25D98F}"/>
            </ac:spMkLst>
          </pc:spChg>
          <pc:spChg chg="mod">
            <ac:chgData name="Beniston, Joshua - FPAC-NRCS, CA" userId="729a7325-1604-4ca0-9ff6-67b6606cf032" providerId="ADAL" clId="{824FE908-64FF-42B3-A861-B6BCA4BD326B}" dt="2025-04-04T19:22:22.689" v="0"/>
            <ac:spMkLst>
              <pc:docMk/>
              <pc:sldMasterMk cId="663417100" sldId="2147483746"/>
              <pc:sldLayoutMk cId="3753407794" sldId="2147483749"/>
              <ac:spMk id="11" creationId="{BE77A1B9-A512-4501-9DAF-EB9FFE6E5621}"/>
            </ac:spMkLst>
          </pc:spChg>
          <pc:spChg chg="mod">
            <ac:chgData name="Beniston, Joshua - FPAC-NRCS, CA" userId="729a7325-1604-4ca0-9ff6-67b6606cf032" providerId="ADAL" clId="{824FE908-64FF-42B3-A861-B6BCA4BD326B}" dt="2025-04-04T19:22:22.689" v="0"/>
            <ac:spMkLst>
              <pc:docMk/>
              <pc:sldMasterMk cId="663417100" sldId="2147483746"/>
              <pc:sldLayoutMk cId="3753407794" sldId="2147483749"/>
              <ac:spMk id="12" creationId="{9D1462A7-C7E4-4DFA-80F9-708DEE043018}"/>
            </ac:spMkLst>
          </pc:spChg>
          <pc:spChg chg="mod">
            <ac:chgData name="Beniston, Joshua - FPAC-NRCS, CA" userId="729a7325-1604-4ca0-9ff6-67b6606cf032" providerId="ADAL" clId="{824FE908-64FF-42B3-A861-B6BCA4BD326B}" dt="2025-04-04T19:22:22.689" v="0"/>
            <ac:spMkLst>
              <pc:docMk/>
              <pc:sldMasterMk cId="663417100" sldId="2147483746"/>
              <pc:sldLayoutMk cId="3753407794" sldId="2147483749"/>
              <ac:spMk id="13" creationId="{4B824948-7DE2-41F5-BE27-87349BE01F09}"/>
            </ac:spMkLst>
          </pc:spChg>
          <pc:picChg chg="mod">
            <ac:chgData name="Beniston, Joshua - FPAC-NRCS, CA" userId="729a7325-1604-4ca0-9ff6-67b6606cf032" providerId="ADAL" clId="{824FE908-64FF-42B3-A861-B6BCA4BD326B}" dt="2025-04-04T19:22:22.689" v="0"/>
            <ac:picMkLst>
              <pc:docMk/>
              <pc:sldMasterMk cId="663417100" sldId="2147483746"/>
              <pc:sldLayoutMk cId="3753407794" sldId="2147483749"/>
              <ac:picMk id="15" creationId="{4E09703A-B874-4DB3-A2C0-A8F18302FE71}"/>
            </ac:picMkLst>
          </pc:pic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1888406549" sldId="2147483750"/>
          </pc:sldLayoutMkLst>
          <pc:spChg chg="mod">
            <ac:chgData name="Beniston, Joshua - FPAC-NRCS, CA" userId="729a7325-1604-4ca0-9ff6-67b6606cf032" providerId="ADAL" clId="{824FE908-64FF-42B3-A861-B6BCA4BD326B}" dt="2025-04-04T19:22:22.689" v="0"/>
            <ac:spMkLst>
              <pc:docMk/>
              <pc:sldMasterMk cId="663417100" sldId="2147483746"/>
              <pc:sldLayoutMk cId="1888406549" sldId="2147483750"/>
              <ac:spMk id="2" creationId="{EF9F4156-6790-4E80-9424-B88EF82B9004}"/>
            </ac:spMkLst>
          </pc:spChg>
          <pc:spChg chg="mod">
            <ac:chgData name="Beniston, Joshua - FPAC-NRCS, CA" userId="729a7325-1604-4ca0-9ff6-67b6606cf032" providerId="ADAL" clId="{824FE908-64FF-42B3-A861-B6BCA4BD326B}" dt="2025-04-04T19:22:22.689" v="0"/>
            <ac:spMkLst>
              <pc:docMk/>
              <pc:sldMasterMk cId="663417100" sldId="2147483746"/>
              <pc:sldLayoutMk cId="1888406549" sldId="2147483750"/>
              <ac:spMk id="4" creationId="{AB060155-703B-836F-6108-5BC2E11B03F2}"/>
            </ac:spMkLst>
          </pc:spChg>
          <pc:spChg chg="mod">
            <ac:chgData name="Beniston, Joshua - FPAC-NRCS, CA" userId="729a7325-1604-4ca0-9ff6-67b6606cf032" providerId="ADAL" clId="{824FE908-64FF-42B3-A861-B6BCA4BD326B}" dt="2025-04-04T19:22:22.689" v="0"/>
            <ac:spMkLst>
              <pc:docMk/>
              <pc:sldMasterMk cId="663417100" sldId="2147483746"/>
              <pc:sldLayoutMk cId="1888406549" sldId="2147483750"/>
              <ac:spMk id="5" creationId="{D9421300-9FF3-4C26-A673-97FEA0847633}"/>
            </ac:spMkLst>
          </pc:spChg>
          <pc:spChg chg="mod">
            <ac:chgData name="Beniston, Joshua - FPAC-NRCS, CA" userId="729a7325-1604-4ca0-9ff6-67b6606cf032" providerId="ADAL" clId="{824FE908-64FF-42B3-A861-B6BCA4BD326B}" dt="2025-04-04T19:22:22.689" v="0"/>
            <ac:spMkLst>
              <pc:docMk/>
              <pc:sldMasterMk cId="663417100" sldId="2147483746"/>
              <pc:sldLayoutMk cId="1888406549" sldId="2147483750"/>
              <ac:spMk id="6" creationId="{E023135A-9DBD-43D4-B78B-218E551081F7}"/>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1409531203" sldId="2147483751"/>
          </pc:sldLayoutMkLst>
          <pc:spChg chg="mod">
            <ac:chgData name="Beniston, Joshua - FPAC-NRCS, CA" userId="729a7325-1604-4ca0-9ff6-67b6606cf032" providerId="ADAL" clId="{824FE908-64FF-42B3-A861-B6BCA4BD326B}" dt="2025-04-04T19:22:22.689" v="0"/>
            <ac:spMkLst>
              <pc:docMk/>
              <pc:sldMasterMk cId="663417100" sldId="2147483746"/>
              <pc:sldLayoutMk cId="1409531203" sldId="2147483751"/>
              <ac:spMk id="3" creationId="{139325A6-7B98-FADE-D434-B6A2DB8AD5A1}"/>
            </ac:spMkLst>
          </pc:spChg>
          <pc:spChg chg="mod">
            <ac:chgData name="Beniston, Joshua - FPAC-NRCS, CA" userId="729a7325-1604-4ca0-9ff6-67b6606cf032" providerId="ADAL" clId="{824FE908-64FF-42B3-A861-B6BCA4BD326B}" dt="2025-04-04T19:22:22.689" v="0"/>
            <ac:spMkLst>
              <pc:docMk/>
              <pc:sldMasterMk cId="663417100" sldId="2147483746"/>
              <pc:sldLayoutMk cId="1409531203" sldId="2147483751"/>
              <ac:spMk id="8" creationId="{A7B37783-ECCB-4CEC-8DEF-782C6EDEE53A}"/>
            </ac:spMkLst>
          </pc:spChg>
          <pc:spChg chg="mod">
            <ac:chgData name="Beniston, Joshua - FPAC-NRCS, CA" userId="729a7325-1604-4ca0-9ff6-67b6606cf032" providerId="ADAL" clId="{824FE908-64FF-42B3-A861-B6BCA4BD326B}" dt="2025-04-04T19:22:22.689" v="0"/>
            <ac:spMkLst>
              <pc:docMk/>
              <pc:sldMasterMk cId="663417100" sldId="2147483746"/>
              <pc:sldLayoutMk cId="1409531203" sldId="2147483751"/>
              <ac:spMk id="9" creationId="{9F74EC4E-08ED-4D5B-88C8-B35C6C45753B}"/>
            </ac:spMkLst>
          </pc:spChg>
          <pc:spChg chg="mod">
            <ac:chgData name="Beniston, Joshua - FPAC-NRCS, CA" userId="729a7325-1604-4ca0-9ff6-67b6606cf032" providerId="ADAL" clId="{824FE908-64FF-42B3-A861-B6BCA4BD326B}" dt="2025-04-04T19:22:22.689" v="0"/>
            <ac:spMkLst>
              <pc:docMk/>
              <pc:sldMasterMk cId="663417100" sldId="2147483746"/>
              <pc:sldLayoutMk cId="1409531203" sldId="2147483751"/>
              <ac:spMk id="10" creationId="{7858EC9A-293D-4DC4-8D17-1C7CD6AB84C0}"/>
            </ac:spMkLst>
          </pc:spChg>
          <pc:spChg chg="mod">
            <ac:chgData name="Beniston, Joshua - FPAC-NRCS, CA" userId="729a7325-1604-4ca0-9ff6-67b6606cf032" providerId="ADAL" clId="{824FE908-64FF-42B3-A861-B6BCA4BD326B}" dt="2025-04-04T19:22:22.689" v="0"/>
            <ac:spMkLst>
              <pc:docMk/>
              <pc:sldMasterMk cId="663417100" sldId="2147483746"/>
              <pc:sldLayoutMk cId="1409531203" sldId="2147483751"/>
              <ac:spMk id="11" creationId="{2B434D1E-5311-4884-AA47-BBA361918243}"/>
            </ac:spMkLst>
          </pc:spChg>
          <pc:spChg chg="mod">
            <ac:chgData name="Beniston, Joshua - FPAC-NRCS, CA" userId="729a7325-1604-4ca0-9ff6-67b6606cf032" providerId="ADAL" clId="{824FE908-64FF-42B3-A861-B6BCA4BD326B}" dt="2025-04-04T19:22:22.689" v="0"/>
            <ac:spMkLst>
              <pc:docMk/>
              <pc:sldMasterMk cId="663417100" sldId="2147483746"/>
              <pc:sldLayoutMk cId="1409531203" sldId="2147483751"/>
              <ac:spMk id="12" creationId="{FA3DE705-66A6-4139-B2DC-D25F0EB450B7}"/>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275026138" sldId="2147483752"/>
          </pc:sldLayoutMkLst>
          <pc:spChg chg="mod">
            <ac:chgData name="Beniston, Joshua - FPAC-NRCS, CA" userId="729a7325-1604-4ca0-9ff6-67b6606cf032" providerId="ADAL" clId="{824FE908-64FF-42B3-A861-B6BCA4BD326B}" dt="2025-04-04T19:22:22.689" v="0"/>
            <ac:spMkLst>
              <pc:docMk/>
              <pc:sldMasterMk cId="663417100" sldId="2147483746"/>
              <pc:sldLayoutMk cId="275026138" sldId="2147483752"/>
              <ac:spMk id="3" creationId="{BE2B9254-8570-FDC7-4F0A-578AD5E80273}"/>
            </ac:spMkLst>
          </pc:spChg>
          <pc:spChg chg="mod">
            <ac:chgData name="Beniston, Joshua - FPAC-NRCS, CA" userId="729a7325-1604-4ca0-9ff6-67b6606cf032" providerId="ADAL" clId="{824FE908-64FF-42B3-A861-B6BCA4BD326B}" dt="2025-04-04T19:22:22.689" v="0"/>
            <ac:spMkLst>
              <pc:docMk/>
              <pc:sldMasterMk cId="663417100" sldId="2147483746"/>
              <pc:sldLayoutMk cId="275026138" sldId="2147483752"/>
              <ac:spMk id="12" creationId="{FA3DE705-66A6-4139-B2DC-D25F0EB450B7}"/>
            </ac:spMkLst>
          </pc:spChg>
          <pc:spChg chg="mod">
            <ac:chgData name="Beniston, Joshua - FPAC-NRCS, CA" userId="729a7325-1604-4ca0-9ff6-67b6606cf032" providerId="ADAL" clId="{824FE908-64FF-42B3-A861-B6BCA4BD326B}" dt="2025-04-04T19:22:22.689" v="0"/>
            <ac:spMkLst>
              <pc:docMk/>
              <pc:sldMasterMk cId="663417100" sldId="2147483746"/>
              <pc:sldLayoutMk cId="275026138" sldId="2147483752"/>
              <ac:spMk id="13" creationId="{12E01219-4F6B-4A10-ACAC-FC1373C47670}"/>
            </ac:spMkLst>
          </pc:spChg>
          <pc:spChg chg="mod">
            <ac:chgData name="Beniston, Joshua - FPAC-NRCS, CA" userId="729a7325-1604-4ca0-9ff6-67b6606cf032" providerId="ADAL" clId="{824FE908-64FF-42B3-A861-B6BCA4BD326B}" dt="2025-04-04T19:22:22.689" v="0"/>
            <ac:spMkLst>
              <pc:docMk/>
              <pc:sldMasterMk cId="663417100" sldId="2147483746"/>
              <pc:sldLayoutMk cId="275026138" sldId="2147483752"/>
              <ac:spMk id="16" creationId="{B56D0C75-5B98-46DE-9CDE-7848C98BC629}"/>
            </ac:spMkLst>
          </pc:spChg>
          <pc:spChg chg="mod">
            <ac:chgData name="Beniston, Joshua - FPAC-NRCS, CA" userId="729a7325-1604-4ca0-9ff6-67b6606cf032" providerId="ADAL" clId="{824FE908-64FF-42B3-A861-B6BCA4BD326B}" dt="2025-04-04T19:22:22.689" v="0"/>
            <ac:spMkLst>
              <pc:docMk/>
              <pc:sldMasterMk cId="663417100" sldId="2147483746"/>
              <pc:sldLayoutMk cId="275026138" sldId="2147483752"/>
              <ac:spMk id="18" creationId="{175A8299-EC36-407A-A79D-E8F21B4912DD}"/>
            </ac:spMkLst>
          </pc:spChg>
          <pc:spChg chg="mod">
            <ac:chgData name="Beniston, Joshua - FPAC-NRCS, CA" userId="729a7325-1604-4ca0-9ff6-67b6606cf032" providerId="ADAL" clId="{824FE908-64FF-42B3-A861-B6BCA4BD326B}" dt="2025-04-04T19:22:22.689" v="0"/>
            <ac:spMkLst>
              <pc:docMk/>
              <pc:sldMasterMk cId="663417100" sldId="2147483746"/>
              <pc:sldLayoutMk cId="275026138" sldId="2147483752"/>
              <ac:spMk id="19" creationId="{2A4E731A-EF94-4BF9-B8A8-ACC17649834E}"/>
            </ac:spMkLst>
          </pc:spChg>
          <pc:spChg chg="mod">
            <ac:chgData name="Beniston, Joshua - FPAC-NRCS, CA" userId="729a7325-1604-4ca0-9ff6-67b6606cf032" providerId="ADAL" clId="{824FE908-64FF-42B3-A861-B6BCA4BD326B}" dt="2025-04-04T19:22:22.689" v="0"/>
            <ac:spMkLst>
              <pc:docMk/>
              <pc:sldMasterMk cId="663417100" sldId="2147483746"/>
              <pc:sldLayoutMk cId="275026138" sldId="2147483752"/>
              <ac:spMk id="20" creationId="{ECA84048-8C0E-492C-AC5F-197EB1BEC3C7}"/>
            </ac:spMkLst>
          </pc:spChg>
          <pc:spChg chg="mod">
            <ac:chgData name="Beniston, Joshua - FPAC-NRCS, CA" userId="729a7325-1604-4ca0-9ff6-67b6606cf032" providerId="ADAL" clId="{824FE908-64FF-42B3-A861-B6BCA4BD326B}" dt="2025-04-04T19:22:22.689" v="0"/>
            <ac:spMkLst>
              <pc:docMk/>
              <pc:sldMasterMk cId="663417100" sldId="2147483746"/>
              <pc:sldLayoutMk cId="275026138" sldId="2147483752"/>
              <ac:spMk id="21" creationId="{C1CFA84E-19F1-45F4-93A1-15252D4AA15C}"/>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1747239394" sldId="2147483753"/>
          </pc:sldLayoutMkLst>
          <pc:spChg chg="mod">
            <ac:chgData name="Beniston, Joshua - FPAC-NRCS, CA" userId="729a7325-1604-4ca0-9ff6-67b6606cf032" providerId="ADAL" clId="{824FE908-64FF-42B3-A861-B6BCA4BD326B}" dt="2025-04-04T19:22:22.689" v="0"/>
            <ac:spMkLst>
              <pc:docMk/>
              <pc:sldMasterMk cId="663417100" sldId="2147483746"/>
              <pc:sldLayoutMk cId="1747239394" sldId="2147483753"/>
              <ac:spMk id="3" creationId="{79F3FA21-32DA-4C38-8299-88FEFA2C3B39}"/>
            </ac:spMkLst>
          </pc:spChg>
          <pc:spChg chg="mod">
            <ac:chgData name="Beniston, Joshua - FPAC-NRCS, CA" userId="729a7325-1604-4ca0-9ff6-67b6606cf032" providerId="ADAL" clId="{824FE908-64FF-42B3-A861-B6BCA4BD326B}" dt="2025-04-04T19:22:22.689" v="0"/>
            <ac:spMkLst>
              <pc:docMk/>
              <pc:sldMasterMk cId="663417100" sldId="2147483746"/>
              <pc:sldLayoutMk cId="1747239394" sldId="2147483753"/>
              <ac:spMk id="7" creationId="{F8A70739-026E-4B9F-A8C5-8058205D0AA7}"/>
            </ac:spMkLst>
          </pc:spChg>
          <pc:spChg chg="mod">
            <ac:chgData name="Beniston, Joshua - FPAC-NRCS, CA" userId="729a7325-1604-4ca0-9ff6-67b6606cf032" providerId="ADAL" clId="{824FE908-64FF-42B3-A861-B6BCA4BD326B}" dt="2025-04-04T19:22:22.689" v="0"/>
            <ac:spMkLst>
              <pc:docMk/>
              <pc:sldMasterMk cId="663417100" sldId="2147483746"/>
              <pc:sldLayoutMk cId="1747239394" sldId="2147483753"/>
              <ac:spMk id="8" creationId="{DE393653-42EA-4CD1-9134-AC75DD79569F}"/>
            </ac:spMkLst>
          </pc:spChg>
          <pc:spChg chg="mod">
            <ac:chgData name="Beniston, Joshua - FPAC-NRCS, CA" userId="729a7325-1604-4ca0-9ff6-67b6606cf032" providerId="ADAL" clId="{824FE908-64FF-42B3-A861-B6BCA4BD326B}" dt="2025-04-04T19:22:22.689" v="0"/>
            <ac:spMkLst>
              <pc:docMk/>
              <pc:sldMasterMk cId="663417100" sldId="2147483746"/>
              <pc:sldLayoutMk cId="1747239394" sldId="2147483753"/>
              <ac:spMk id="9" creationId="{50B14B5B-CD68-4361-95C8-B6A835F8AE1F}"/>
            </ac:spMkLst>
          </pc:spChg>
          <pc:spChg chg="mod">
            <ac:chgData name="Beniston, Joshua - FPAC-NRCS, CA" userId="729a7325-1604-4ca0-9ff6-67b6606cf032" providerId="ADAL" clId="{824FE908-64FF-42B3-A861-B6BCA4BD326B}" dt="2025-04-04T19:22:22.689" v="0"/>
            <ac:spMkLst>
              <pc:docMk/>
              <pc:sldMasterMk cId="663417100" sldId="2147483746"/>
              <pc:sldLayoutMk cId="1747239394" sldId="2147483753"/>
              <ac:spMk id="10" creationId="{BE80AC0F-1710-4D52-A7E0-538CAA25D98F}"/>
            </ac:spMkLst>
          </pc:spChg>
          <pc:spChg chg="mod">
            <ac:chgData name="Beniston, Joshua - FPAC-NRCS, CA" userId="729a7325-1604-4ca0-9ff6-67b6606cf032" providerId="ADAL" clId="{824FE908-64FF-42B3-A861-B6BCA4BD326B}" dt="2025-04-04T19:22:22.689" v="0"/>
            <ac:spMkLst>
              <pc:docMk/>
              <pc:sldMasterMk cId="663417100" sldId="2147483746"/>
              <pc:sldLayoutMk cId="1747239394" sldId="2147483753"/>
              <ac:spMk id="11" creationId="{BE77A1B9-A512-4501-9DAF-EB9FFE6E5621}"/>
            </ac:spMkLst>
          </pc:spChg>
          <pc:spChg chg="mod">
            <ac:chgData name="Beniston, Joshua - FPAC-NRCS, CA" userId="729a7325-1604-4ca0-9ff6-67b6606cf032" providerId="ADAL" clId="{824FE908-64FF-42B3-A861-B6BCA4BD326B}" dt="2025-04-04T19:22:22.689" v="0"/>
            <ac:spMkLst>
              <pc:docMk/>
              <pc:sldMasterMk cId="663417100" sldId="2147483746"/>
              <pc:sldLayoutMk cId="1747239394" sldId="2147483753"/>
              <ac:spMk id="12" creationId="{9D1462A7-C7E4-4DFA-80F9-708DEE043018}"/>
            </ac:spMkLst>
          </pc:spChg>
          <pc:spChg chg="mod">
            <ac:chgData name="Beniston, Joshua - FPAC-NRCS, CA" userId="729a7325-1604-4ca0-9ff6-67b6606cf032" providerId="ADAL" clId="{824FE908-64FF-42B3-A861-B6BCA4BD326B}" dt="2025-04-04T19:22:22.689" v="0"/>
            <ac:spMkLst>
              <pc:docMk/>
              <pc:sldMasterMk cId="663417100" sldId="2147483746"/>
              <pc:sldLayoutMk cId="1747239394" sldId="2147483753"/>
              <ac:spMk id="13" creationId="{4B824948-7DE2-41F5-BE27-87349BE01F09}"/>
            </ac:spMkLst>
          </pc:spChg>
          <pc:picChg chg="mod">
            <ac:chgData name="Beniston, Joshua - FPAC-NRCS, CA" userId="729a7325-1604-4ca0-9ff6-67b6606cf032" providerId="ADAL" clId="{824FE908-64FF-42B3-A861-B6BCA4BD326B}" dt="2025-04-04T19:22:22.689" v="0"/>
            <ac:picMkLst>
              <pc:docMk/>
              <pc:sldMasterMk cId="663417100" sldId="2147483746"/>
              <pc:sldLayoutMk cId="1747239394" sldId="2147483753"/>
              <ac:picMk id="15" creationId="{4E09703A-B874-4DB3-A2C0-A8F18302FE71}"/>
            </ac:picMkLst>
          </pc:pic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3086180275" sldId="2147483754"/>
          </pc:sldLayoutMkLst>
          <pc:spChg chg="mod">
            <ac:chgData name="Beniston, Joshua - FPAC-NRCS, CA" userId="729a7325-1604-4ca0-9ff6-67b6606cf032" providerId="ADAL" clId="{824FE908-64FF-42B3-A861-B6BCA4BD326B}" dt="2025-04-04T19:22:22.689" v="0"/>
            <ac:spMkLst>
              <pc:docMk/>
              <pc:sldMasterMk cId="663417100" sldId="2147483746"/>
              <pc:sldLayoutMk cId="3086180275" sldId="2147483754"/>
              <ac:spMk id="9" creationId="{BF2A1C92-BED5-4889-350B-664F5E52DD1F}"/>
            </ac:spMkLst>
          </pc:spChg>
          <pc:spChg chg="mod">
            <ac:chgData name="Beniston, Joshua - FPAC-NRCS, CA" userId="729a7325-1604-4ca0-9ff6-67b6606cf032" providerId="ADAL" clId="{824FE908-64FF-42B3-A861-B6BCA4BD326B}" dt="2025-04-04T19:22:22.689" v="0"/>
            <ac:spMkLst>
              <pc:docMk/>
              <pc:sldMasterMk cId="663417100" sldId="2147483746"/>
              <pc:sldLayoutMk cId="3086180275" sldId="2147483754"/>
              <ac:spMk id="15" creationId="{0B27EC78-0DDB-B2DE-0DC4-8DABA1A1D219}"/>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3726287113" sldId="2147483757"/>
          </pc:sldLayoutMkLst>
          <pc:spChg chg="mod">
            <ac:chgData name="Beniston, Joshua - FPAC-NRCS, CA" userId="729a7325-1604-4ca0-9ff6-67b6606cf032" providerId="ADAL" clId="{824FE908-64FF-42B3-A861-B6BCA4BD326B}" dt="2025-04-04T19:22:22.689" v="0"/>
            <ac:spMkLst>
              <pc:docMk/>
              <pc:sldMasterMk cId="663417100" sldId="2147483746"/>
              <pc:sldLayoutMk cId="3726287113" sldId="2147483757"/>
              <ac:spMk id="3" creationId="{00000000-0000-0000-0000-000000000000}"/>
            </ac:spMkLst>
          </pc:spChg>
          <pc:spChg chg="mod">
            <ac:chgData name="Beniston, Joshua - FPAC-NRCS, CA" userId="729a7325-1604-4ca0-9ff6-67b6606cf032" providerId="ADAL" clId="{824FE908-64FF-42B3-A861-B6BCA4BD326B}" dt="2025-04-04T19:22:22.689" v="0"/>
            <ac:spMkLst>
              <pc:docMk/>
              <pc:sldMasterMk cId="663417100" sldId="2147483746"/>
              <pc:sldLayoutMk cId="3726287113" sldId="2147483757"/>
              <ac:spMk id="4" creationId="{00000000-0000-0000-0000-000000000000}"/>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2845091062" sldId="2147483758"/>
          </pc:sldLayoutMkLst>
          <pc:spChg chg="mod">
            <ac:chgData name="Beniston, Joshua - FPAC-NRCS, CA" userId="729a7325-1604-4ca0-9ff6-67b6606cf032" providerId="ADAL" clId="{824FE908-64FF-42B3-A861-B6BCA4BD326B}" dt="2025-04-04T19:22:22.689" v="0"/>
            <ac:spMkLst>
              <pc:docMk/>
              <pc:sldMasterMk cId="663417100" sldId="2147483746"/>
              <pc:sldLayoutMk cId="2845091062" sldId="2147483758"/>
              <ac:spMk id="12" creationId="{00000000-0000-0000-0000-000000000000}"/>
            </ac:spMkLst>
          </pc:spChg>
          <pc:spChg chg="mod">
            <ac:chgData name="Beniston, Joshua - FPAC-NRCS, CA" userId="729a7325-1604-4ca0-9ff6-67b6606cf032" providerId="ADAL" clId="{824FE908-64FF-42B3-A861-B6BCA4BD326B}" dt="2025-04-04T19:22:22.689" v="0"/>
            <ac:spMkLst>
              <pc:docMk/>
              <pc:sldMasterMk cId="663417100" sldId="2147483746"/>
              <pc:sldLayoutMk cId="2845091062" sldId="2147483758"/>
              <ac:spMk id="13" creationId="{00000000-0000-0000-0000-000000000000}"/>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3806701142" sldId="2147483759"/>
          </pc:sldLayoutMkLst>
          <pc:spChg chg="mod">
            <ac:chgData name="Beniston, Joshua - FPAC-NRCS, CA" userId="729a7325-1604-4ca0-9ff6-67b6606cf032" providerId="ADAL" clId="{824FE908-64FF-42B3-A861-B6BCA4BD326B}" dt="2025-04-04T19:22:22.689" v="0"/>
            <ac:spMkLst>
              <pc:docMk/>
              <pc:sldMasterMk cId="663417100" sldId="2147483746"/>
              <pc:sldLayoutMk cId="3806701142" sldId="2147483759"/>
              <ac:spMk id="3" creationId="{00000000-0000-0000-0000-000000000000}"/>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1820306827" sldId="2147483761"/>
          </pc:sldLayoutMkLst>
          <pc:spChg chg="mod">
            <ac:chgData name="Beniston, Joshua - FPAC-NRCS, CA" userId="729a7325-1604-4ca0-9ff6-67b6606cf032" providerId="ADAL" clId="{824FE908-64FF-42B3-A861-B6BCA4BD326B}" dt="2025-04-04T19:22:22.689" v="0"/>
            <ac:spMkLst>
              <pc:docMk/>
              <pc:sldMasterMk cId="663417100" sldId="2147483746"/>
              <pc:sldLayoutMk cId="1820306827" sldId="2147483761"/>
              <ac:spMk id="3" creationId="{79F3FA21-32DA-4C38-8299-88FEFA2C3B39}"/>
            </ac:spMkLst>
          </pc:spChg>
          <pc:spChg chg="mod">
            <ac:chgData name="Beniston, Joshua - FPAC-NRCS, CA" userId="729a7325-1604-4ca0-9ff6-67b6606cf032" providerId="ADAL" clId="{824FE908-64FF-42B3-A861-B6BCA4BD326B}" dt="2025-04-04T19:22:22.689" v="0"/>
            <ac:spMkLst>
              <pc:docMk/>
              <pc:sldMasterMk cId="663417100" sldId="2147483746"/>
              <pc:sldLayoutMk cId="1820306827" sldId="2147483761"/>
              <ac:spMk id="10" creationId="{BE80AC0F-1710-4D52-A7E0-538CAA25D98F}"/>
            </ac:spMkLst>
          </pc:spChg>
          <pc:spChg chg="mod">
            <ac:chgData name="Beniston, Joshua - FPAC-NRCS, CA" userId="729a7325-1604-4ca0-9ff6-67b6606cf032" providerId="ADAL" clId="{824FE908-64FF-42B3-A861-B6BCA4BD326B}" dt="2025-04-04T19:22:22.689" v="0"/>
            <ac:spMkLst>
              <pc:docMk/>
              <pc:sldMasterMk cId="663417100" sldId="2147483746"/>
              <pc:sldLayoutMk cId="1820306827" sldId="2147483761"/>
              <ac:spMk id="13" creationId="{4B824948-7DE2-41F5-BE27-87349BE01F09}"/>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211427709" sldId="2147483762"/>
          </pc:sldLayoutMkLst>
          <pc:spChg chg="mod">
            <ac:chgData name="Beniston, Joshua - FPAC-NRCS, CA" userId="729a7325-1604-4ca0-9ff6-67b6606cf032" providerId="ADAL" clId="{824FE908-64FF-42B3-A861-B6BCA4BD326B}" dt="2025-04-04T19:22:22.689" v="0"/>
            <ac:spMkLst>
              <pc:docMk/>
              <pc:sldMasterMk cId="663417100" sldId="2147483746"/>
              <pc:sldLayoutMk cId="211427709" sldId="2147483762"/>
              <ac:spMk id="2" creationId="{EF9F4156-6790-4E80-9424-B88EF82B9004}"/>
            </ac:spMkLst>
          </pc:spChg>
          <pc:spChg chg="mod">
            <ac:chgData name="Beniston, Joshua - FPAC-NRCS, CA" userId="729a7325-1604-4ca0-9ff6-67b6606cf032" providerId="ADAL" clId="{824FE908-64FF-42B3-A861-B6BCA4BD326B}" dt="2025-04-04T19:22:22.689" v="0"/>
            <ac:spMkLst>
              <pc:docMk/>
              <pc:sldMasterMk cId="663417100" sldId="2147483746"/>
              <pc:sldLayoutMk cId="211427709" sldId="2147483762"/>
              <ac:spMk id="5" creationId="{D9421300-9FF3-4C26-A673-97FEA0847633}"/>
            </ac:spMkLst>
          </pc:spChg>
          <pc:spChg chg="mod">
            <ac:chgData name="Beniston, Joshua - FPAC-NRCS, CA" userId="729a7325-1604-4ca0-9ff6-67b6606cf032" providerId="ADAL" clId="{824FE908-64FF-42B3-A861-B6BCA4BD326B}" dt="2025-04-04T19:22:22.689" v="0"/>
            <ac:spMkLst>
              <pc:docMk/>
              <pc:sldMasterMk cId="663417100" sldId="2147483746"/>
              <pc:sldLayoutMk cId="211427709" sldId="2147483762"/>
              <ac:spMk id="6" creationId="{E023135A-9DBD-43D4-B78B-218E551081F7}"/>
            </ac:spMkLst>
          </pc:spChg>
          <pc:spChg chg="mod">
            <ac:chgData name="Beniston, Joshua - FPAC-NRCS, CA" userId="729a7325-1604-4ca0-9ff6-67b6606cf032" providerId="ADAL" clId="{824FE908-64FF-42B3-A861-B6BCA4BD326B}" dt="2025-04-04T19:22:22.689" v="0"/>
            <ac:spMkLst>
              <pc:docMk/>
              <pc:sldMasterMk cId="663417100" sldId="2147483746"/>
              <pc:sldLayoutMk cId="211427709" sldId="2147483762"/>
              <ac:spMk id="9" creationId="{4007ADB3-A81C-4173-A520-5E9E7F324B11}"/>
            </ac:spMkLst>
          </pc:spChg>
        </pc:sldLayoutChg>
        <pc:sldLayoutChg chg="modSp">
          <pc:chgData name="Beniston, Joshua - FPAC-NRCS, CA" userId="729a7325-1604-4ca0-9ff6-67b6606cf032" providerId="ADAL" clId="{824FE908-64FF-42B3-A861-B6BCA4BD326B}" dt="2025-04-04T19:22:22.689" v="0"/>
          <pc:sldLayoutMkLst>
            <pc:docMk/>
            <pc:sldMasterMk cId="663417100" sldId="2147483746"/>
            <pc:sldLayoutMk cId="2222197535" sldId="2147483763"/>
          </pc:sldLayoutMkLst>
          <pc:spChg chg="mod">
            <ac:chgData name="Beniston, Joshua - FPAC-NRCS, CA" userId="729a7325-1604-4ca0-9ff6-67b6606cf032" providerId="ADAL" clId="{824FE908-64FF-42B3-A861-B6BCA4BD326B}" dt="2025-04-04T19:22:22.689" v="0"/>
            <ac:spMkLst>
              <pc:docMk/>
              <pc:sldMasterMk cId="663417100" sldId="2147483746"/>
              <pc:sldLayoutMk cId="2222197535" sldId="2147483763"/>
              <ac:spMk id="4" creationId="{9F6D990D-7148-4AB0-B70B-610C4E1FC5F8}"/>
            </ac:spMkLst>
          </pc:spChg>
          <pc:spChg chg="mod">
            <ac:chgData name="Beniston, Joshua - FPAC-NRCS, CA" userId="729a7325-1604-4ca0-9ff6-67b6606cf032" providerId="ADAL" clId="{824FE908-64FF-42B3-A861-B6BCA4BD326B}" dt="2025-04-04T19:22:22.689" v="0"/>
            <ac:spMkLst>
              <pc:docMk/>
              <pc:sldMasterMk cId="663417100" sldId="2147483746"/>
              <pc:sldLayoutMk cId="2222197535" sldId="2147483763"/>
              <ac:spMk id="6" creationId="{F74FF550-C5F0-4A31-A0AA-57E4E4D5A723}"/>
            </ac:spMkLst>
          </pc:spChg>
        </pc:sldLayoutChg>
      </pc:sldMasterChg>
    </pc:docChg>
  </pc:docChgLst>
  <pc:docChgLst>
    <pc:chgData name="Marks, Elizabeth - FPAC-NRCS, NY" userId="499f2236-5889-4db9-88fc-408f415fe506" providerId="ADAL" clId="{2514817A-A3B2-46CD-BAF7-BD86BDB36E72}"/>
    <pc:docChg chg="undo custSel addSld delSld modSld sldOrd modMainMaster">
      <pc:chgData name="Marks, Elizabeth - FPAC-NRCS, NY" userId="499f2236-5889-4db9-88fc-408f415fe506" providerId="ADAL" clId="{2514817A-A3B2-46CD-BAF7-BD86BDB36E72}" dt="2024-02-27T23:37:18.537" v="918" actId="14826"/>
      <pc:docMkLst>
        <pc:docMk/>
      </pc:docMkLst>
      <pc:sldChg chg="del">
        <pc:chgData name="Marks, Elizabeth - FPAC-NRCS, NY" userId="499f2236-5889-4db9-88fc-408f415fe506" providerId="ADAL" clId="{2514817A-A3B2-46CD-BAF7-BD86BDB36E72}" dt="2024-02-14T17:15:48.937" v="1" actId="47"/>
        <pc:sldMkLst>
          <pc:docMk/>
          <pc:sldMk cId="748162573" sldId="257"/>
        </pc:sldMkLst>
      </pc:sldChg>
      <pc:sldChg chg="del">
        <pc:chgData name="Marks, Elizabeth - FPAC-NRCS, NY" userId="499f2236-5889-4db9-88fc-408f415fe506" providerId="ADAL" clId="{2514817A-A3B2-46CD-BAF7-BD86BDB36E72}" dt="2024-02-14T17:15:05.569" v="0" actId="47"/>
        <pc:sldMkLst>
          <pc:docMk/>
          <pc:sldMk cId="1435825163" sldId="262"/>
        </pc:sldMkLst>
      </pc:sldChg>
      <pc:sldChg chg="addSp delSp modSp del mod">
        <pc:chgData name="Marks, Elizabeth - FPAC-NRCS, NY" userId="499f2236-5889-4db9-88fc-408f415fe506" providerId="ADAL" clId="{2514817A-A3B2-46CD-BAF7-BD86BDB36E72}" dt="2024-02-23T13:28:33.039" v="794" actId="47"/>
        <pc:sldMkLst>
          <pc:docMk/>
          <pc:sldMk cId="1485704826" sldId="299"/>
        </pc:sldMkLst>
      </pc:sldChg>
      <pc:sldChg chg="del">
        <pc:chgData name="Marks, Elizabeth - FPAC-NRCS, NY" userId="499f2236-5889-4db9-88fc-408f415fe506" providerId="ADAL" clId="{2514817A-A3B2-46CD-BAF7-BD86BDB36E72}" dt="2024-02-14T17:15:48.937" v="1" actId="47"/>
        <pc:sldMkLst>
          <pc:docMk/>
          <pc:sldMk cId="3179735194" sldId="300"/>
        </pc:sldMkLst>
      </pc:sldChg>
      <pc:sldChg chg="del">
        <pc:chgData name="Marks, Elizabeth - FPAC-NRCS, NY" userId="499f2236-5889-4db9-88fc-408f415fe506" providerId="ADAL" clId="{2514817A-A3B2-46CD-BAF7-BD86BDB36E72}" dt="2024-02-14T17:15:48.937" v="1" actId="47"/>
        <pc:sldMkLst>
          <pc:docMk/>
          <pc:sldMk cId="4189477834" sldId="301"/>
        </pc:sldMkLst>
      </pc:sldChg>
      <pc:sldChg chg="addSp delSp modSp mod">
        <pc:chgData name="Marks, Elizabeth - FPAC-NRCS, NY" userId="499f2236-5889-4db9-88fc-408f415fe506" providerId="ADAL" clId="{2514817A-A3B2-46CD-BAF7-BD86BDB36E72}" dt="2024-02-23T13:26:34.535" v="786" actId="18131"/>
        <pc:sldMkLst>
          <pc:docMk/>
          <pc:sldMk cId="3428712828" sldId="302"/>
        </pc:sldMkLst>
      </pc:sldChg>
      <pc:sldChg chg="delSp del">
        <pc:chgData name="Marks, Elizabeth - FPAC-NRCS, NY" userId="499f2236-5889-4db9-88fc-408f415fe506" providerId="ADAL" clId="{2514817A-A3B2-46CD-BAF7-BD86BDB36E72}" dt="2024-02-14T17:25:45.301" v="300" actId="47"/>
        <pc:sldMkLst>
          <pc:docMk/>
          <pc:sldMk cId="1336606015" sldId="330"/>
        </pc:sldMkLst>
      </pc:sldChg>
      <pc:sldChg chg="del">
        <pc:chgData name="Marks, Elizabeth - FPAC-NRCS, NY" userId="499f2236-5889-4db9-88fc-408f415fe506" providerId="ADAL" clId="{2514817A-A3B2-46CD-BAF7-BD86BDB36E72}" dt="2024-02-14T17:30:44.164" v="407" actId="47"/>
        <pc:sldMkLst>
          <pc:docMk/>
          <pc:sldMk cId="1966314913" sldId="331"/>
        </pc:sldMkLst>
      </pc:sldChg>
      <pc:sldChg chg="modSp del">
        <pc:chgData name="Marks, Elizabeth - FPAC-NRCS, NY" userId="499f2236-5889-4db9-88fc-408f415fe506" providerId="ADAL" clId="{2514817A-A3B2-46CD-BAF7-BD86BDB36E72}" dt="2024-02-14T20:56:08.593" v="441"/>
        <pc:sldMkLst>
          <pc:docMk/>
          <pc:sldMk cId="1312884749" sldId="340"/>
        </pc:sldMkLst>
      </pc:sldChg>
      <pc:sldChg chg="del">
        <pc:chgData name="Marks, Elizabeth - FPAC-NRCS, NY" userId="499f2236-5889-4db9-88fc-408f415fe506" providerId="ADAL" clId="{2514817A-A3B2-46CD-BAF7-BD86BDB36E72}" dt="2024-02-14T20:56:08.593" v="441"/>
        <pc:sldMkLst>
          <pc:docMk/>
          <pc:sldMk cId="740479716" sldId="341"/>
        </pc:sldMkLst>
      </pc:sldChg>
      <pc:sldChg chg="del">
        <pc:chgData name="Marks, Elizabeth - FPAC-NRCS, NY" userId="499f2236-5889-4db9-88fc-408f415fe506" providerId="ADAL" clId="{2514817A-A3B2-46CD-BAF7-BD86BDB36E72}" dt="2024-02-14T17:27:41.228" v="376" actId="47"/>
        <pc:sldMkLst>
          <pc:docMk/>
          <pc:sldMk cId="2235398273" sldId="357"/>
        </pc:sldMkLst>
      </pc:sldChg>
      <pc:sldChg chg="modSp mod">
        <pc:chgData name="Marks, Elizabeth - FPAC-NRCS, NY" userId="499f2236-5889-4db9-88fc-408f415fe506" providerId="ADAL" clId="{2514817A-A3B2-46CD-BAF7-BD86BDB36E72}" dt="2024-02-23T13:35:55.556" v="856" actId="27636"/>
        <pc:sldMkLst>
          <pc:docMk/>
          <pc:sldMk cId="1704387999" sldId="360"/>
        </pc:sldMkLst>
      </pc:sldChg>
      <pc:sldChg chg="del">
        <pc:chgData name="Marks, Elizabeth - FPAC-NRCS, NY" userId="499f2236-5889-4db9-88fc-408f415fe506" providerId="ADAL" clId="{2514817A-A3B2-46CD-BAF7-BD86BDB36E72}" dt="2024-02-14T20:56:08.593" v="441"/>
        <pc:sldMkLst>
          <pc:docMk/>
          <pc:sldMk cId="3124412105" sldId="365"/>
        </pc:sldMkLst>
      </pc:sldChg>
      <pc:sldChg chg="del">
        <pc:chgData name="Marks, Elizabeth - FPAC-NRCS, NY" userId="499f2236-5889-4db9-88fc-408f415fe506" providerId="ADAL" clId="{2514817A-A3B2-46CD-BAF7-BD86BDB36E72}" dt="2024-02-14T18:21:33.257" v="437" actId="47"/>
        <pc:sldMkLst>
          <pc:docMk/>
          <pc:sldMk cId="1749088963" sldId="548"/>
        </pc:sldMkLst>
      </pc:sldChg>
      <pc:sldChg chg="addSp delSp modSp mod">
        <pc:chgData name="Marks, Elizabeth - FPAC-NRCS, NY" userId="499f2236-5889-4db9-88fc-408f415fe506" providerId="ADAL" clId="{2514817A-A3B2-46CD-BAF7-BD86BDB36E72}" dt="2024-02-23T17:36:23.860" v="907" actId="14100"/>
        <pc:sldMkLst>
          <pc:docMk/>
          <pc:sldMk cId="2541168999" sldId="995"/>
        </pc:sldMkLst>
      </pc:sldChg>
      <pc:sldChg chg="delSp modSp del mod">
        <pc:chgData name="Marks, Elizabeth - FPAC-NRCS, NY" userId="499f2236-5889-4db9-88fc-408f415fe506" providerId="ADAL" clId="{2514817A-A3B2-46CD-BAF7-BD86BDB36E72}" dt="2024-02-23T13:38:46.435" v="879" actId="20577"/>
        <pc:sldMkLst>
          <pc:docMk/>
          <pc:sldMk cId="4246776310" sldId="1089"/>
        </pc:sldMkLst>
      </pc:sldChg>
      <pc:sldChg chg="addSp delSp modSp mod">
        <pc:chgData name="Marks, Elizabeth - FPAC-NRCS, NY" userId="499f2236-5889-4db9-88fc-408f415fe506" providerId="ADAL" clId="{2514817A-A3B2-46CD-BAF7-BD86BDB36E72}" dt="2024-02-23T13:28:29.465" v="793" actId="1076"/>
        <pc:sldMkLst>
          <pc:docMk/>
          <pc:sldMk cId="3995983432" sldId="1090"/>
        </pc:sldMkLst>
      </pc:sldChg>
      <pc:sldChg chg="addSp modSp mod">
        <pc:chgData name="Marks, Elizabeth - FPAC-NRCS, NY" userId="499f2236-5889-4db9-88fc-408f415fe506" providerId="ADAL" clId="{2514817A-A3B2-46CD-BAF7-BD86BDB36E72}" dt="2024-02-14T17:41:17.700" v="435" actId="14100"/>
        <pc:sldMkLst>
          <pc:docMk/>
          <pc:sldMk cId="304434609" sldId="1091"/>
        </pc:sldMkLst>
      </pc:sldChg>
      <pc:sldChg chg="modSp del mod ord">
        <pc:chgData name="Marks, Elizabeth - FPAC-NRCS, NY" userId="499f2236-5889-4db9-88fc-408f415fe506" providerId="ADAL" clId="{2514817A-A3B2-46CD-BAF7-BD86BDB36E72}" dt="2024-02-14T21:00:35.507" v="453" actId="47"/>
        <pc:sldMkLst>
          <pc:docMk/>
          <pc:sldMk cId="2986935845" sldId="1092"/>
        </pc:sldMkLst>
      </pc:sldChg>
      <pc:sldChg chg="addSp delSp modSp new mod">
        <pc:chgData name="Marks, Elizabeth - FPAC-NRCS, NY" userId="499f2236-5889-4db9-88fc-408f415fe506" providerId="ADAL" clId="{2514817A-A3B2-46CD-BAF7-BD86BDB36E72}" dt="2024-02-14T20:57:51.917" v="450" actId="478"/>
        <pc:sldMkLst>
          <pc:docMk/>
          <pc:sldMk cId="275059465" sldId="1093"/>
        </pc:sldMkLst>
      </pc:sldChg>
      <pc:sldChg chg="addSp modSp mod">
        <pc:chgData name="Marks, Elizabeth - FPAC-NRCS, NY" userId="499f2236-5889-4db9-88fc-408f415fe506" providerId="ADAL" clId="{2514817A-A3B2-46CD-BAF7-BD86BDB36E72}" dt="2024-02-23T14:04:42.138" v="892" actId="1076"/>
        <pc:sldMkLst>
          <pc:docMk/>
          <pc:sldMk cId="388891655" sldId="1096"/>
        </pc:sldMkLst>
      </pc:sldChg>
      <pc:sldChg chg="del">
        <pc:chgData name="Marks, Elizabeth - FPAC-NRCS, NY" userId="499f2236-5889-4db9-88fc-408f415fe506" providerId="ADAL" clId="{2514817A-A3B2-46CD-BAF7-BD86BDB36E72}" dt="2024-02-23T13:30:41.970" v="855" actId="47"/>
        <pc:sldMkLst>
          <pc:docMk/>
          <pc:sldMk cId="3758905472" sldId="1117"/>
        </pc:sldMkLst>
      </pc:sldChg>
      <pc:sldChg chg="addSp modSp new del mod">
        <pc:chgData name="Marks, Elizabeth - FPAC-NRCS, NY" userId="499f2236-5889-4db9-88fc-408f415fe506" providerId="ADAL" clId="{2514817A-A3B2-46CD-BAF7-BD86BDB36E72}" dt="2024-02-14T21:21:13.135" v="701" actId="47"/>
        <pc:sldMkLst>
          <pc:docMk/>
          <pc:sldMk cId="3205703416" sldId="1121"/>
        </pc:sldMkLst>
      </pc:sldChg>
      <pc:sldChg chg="addSp delSp modSp new mod modClrScheme chgLayout">
        <pc:chgData name="Marks, Elizabeth - FPAC-NRCS, NY" userId="499f2236-5889-4db9-88fc-408f415fe506" providerId="ADAL" clId="{2514817A-A3B2-46CD-BAF7-BD86BDB36E72}" dt="2024-02-22T11:54:28.621" v="779" actId="14100"/>
        <pc:sldMkLst>
          <pc:docMk/>
          <pc:sldMk cId="2761751756" sldId="1122"/>
        </pc:sldMkLst>
      </pc:sldChg>
      <pc:sldChg chg="addSp modSp new del mod">
        <pc:chgData name="Marks, Elizabeth - FPAC-NRCS, NY" userId="499f2236-5889-4db9-88fc-408f415fe506" providerId="ADAL" clId="{2514817A-A3B2-46CD-BAF7-BD86BDB36E72}" dt="2024-02-23T13:27:16.521" v="787" actId="47"/>
        <pc:sldMkLst>
          <pc:docMk/>
          <pc:sldMk cId="827158871" sldId="1123"/>
        </pc:sldMkLst>
      </pc:sldChg>
      <pc:sldChg chg="modSp mod modClrScheme chgLayout">
        <pc:chgData name="Marks, Elizabeth - FPAC-NRCS, NY" userId="499f2236-5889-4db9-88fc-408f415fe506" providerId="ADAL" clId="{2514817A-A3B2-46CD-BAF7-BD86BDB36E72}" dt="2024-02-27T23:37:18.537" v="918" actId="14826"/>
        <pc:sldMkLst>
          <pc:docMk/>
          <pc:sldMk cId="1518219697" sldId="2844"/>
        </pc:sldMkLst>
      </pc:sldChg>
      <pc:sldMasterChg chg="modSp mod delSldLayout">
        <pc:chgData name="Marks, Elizabeth - FPAC-NRCS, NY" userId="499f2236-5889-4db9-88fc-408f415fe506" providerId="ADAL" clId="{2514817A-A3B2-46CD-BAF7-BD86BDB36E72}" dt="2024-02-23T13:25:41.283" v="780" actId="20577"/>
        <pc:sldMasterMkLst>
          <pc:docMk/>
          <pc:sldMasterMk cId="4017169529" sldId="2147483723"/>
        </pc:sldMasterMkLst>
        <pc:sldLayoutChg chg="del">
          <pc:chgData name="Marks, Elizabeth - FPAC-NRCS, NY" userId="499f2236-5889-4db9-88fc-408f415fe506" providerId="ADAL" clId="{2514817A-A3B2-46CD-BAF7-BD86BDB36E72}" dt="2024-02-14T17:25:45.301" v="300" actId="47"/>
          <pc:sldLayoutMkLst>
            <pc:docMk/>
            <pc:sldMasterMk cId="4017169529" sldId="2147483723"/>
            <pc:sldLayoutMk cId="3182554759" sldId="2147483728"/>
          </pc:sldLayoutMkLst>
        </pc:sldLayoutChg>
        <pc:sldLayoutChg chg="del">
          <pc:chgData name="Marks, Elizabeth - FPAC-NRCS, NY" userId="499f2236-5889-4db9-88fc-408f415fe506" providerId="ADAL" clId="{2514817A-A3B2-46CD-BAF7-BD86BDB36E72}" dt="2024-02-14T17:27:41.228" v="376" actId="47"/>
          <pc:sldLayoutMkLst>
            <pc:docMk/>
            <pc:sldMasterMk cId="4017169529" sldId="2147483723"/>
            <pc:sldLayoutMk cId="2508949326" sldId="2147483731"/>
          </pc:sldLayoutMkLst>
        </pc:sldLayoutChg>
        <pc:sldLayoutChg chg="del">
          <pc:chgData name="Marks, Elizabeth - FPAC-NRCS, NY" userId="499f2236-5889-4db9-88fc-408f415fe506" providerId="ADAL" clId="{2514817A-A3B2-46CD-BAF7-BD86BDB36E72}" dt="2024-02-14T17:30:44.164" v="407" actId="47"/>
          <pc:sldLayoutMkLst>
            <pc:docMk/>
            <pc:sldMasterMk cId="4017169529" sldId="2147483723"/>
            <pc:sldLayoutMk cId="2839871646" sldId="2147483732"/>
          </pc:sldLayoutMkLst>
        </pc:sldLayoutChg>
      </pc:sldMasterChg>
      <pc:sldMasterChg chg="delSldLayout modSldLayout">
        <pc:chgData name="Marks, Elizabeth - FPAC-NRCS, NY" userId="499f2236-5889-4db9-88fc-408f415fe506" providerId="ADAL" clId="{2514817A-A3B2-46CD-BAF7-BD86BDB36E72}" dt="2024-02-22T11:50:40.570" v="766" actId="6549"/>
        <pc:sldMasterMkLst>
          <pc:docMk/>
          <pc:sldMasterMk cId="1227969818" sldId="2147483731"/>
        </pc:sldMasterMkLst>
        <pc:sldLayoutChg chg="del">
          <pc:chgData name="Marks, Elizabeth - FPAC-NRCS, NY" userId="499f2236-5889-4db9-88fc-408f415fe506" providerId="ADAL" clId="{2514817A-A3B2-46CD-BAF7-BD86BDB36E72}" dt="2024-02-14T18:21:33.257" v="437" actId="47"/>
          <pc:sldLayoutMkLst>
            <pc:docMk/>
            <pc:sldMasterMk cId="1227969818" sldId="2147483731"/>
            <pc:sldLayoutMk cId="3291632501" sldId="2147483736"/>
          </pc:sldLayoutMkLst>
        </pc:sldLayoutChg>
        <pc:sldLayoutChg chg="delSp mod">
          <pc:chgData name="Marks, Elizabeth - FPAC-NRCS, NY" userId="499f2236-5889-4db9-88fc-408f415fe506" providerId="ADAL" clId="{2514817A-A3B2-46CD-BAF7-BD86BDB36E72}" dt="2024-02-22T11:50:09.079" v="763" actId="478"/>
          <pc:sldLayoutMkLst>
            <pc:docMk/>
            <pc:sldMasterMk cId="1227969818" sldId="2147483731"/>
            <pc:sldLayoutMk cId="96585549" sldId="2147483738"/>
          </pc:sldLayoutMkLst>
        </pc:sldLayoutChg>
        <pc:sldLayoutChg chg="delSp modSp mod">
          <pc:chgData name="Marks, Elizabeth - FPAC-NRCS, NY" userId="499f2236-5889-4db9-88fc-408f415fe506" providerId="ADAL" clId="{2514817A-A3B2-46CD-BAF7-BD86BDB36E72}" dt="2024-02-22T11:50:40.570" v="766" actId="6549"/>
          <pc:sldLayoutMkLst>
            <pc:docMk/>
            <pc:sldMasterMk cId="1227969818" sldId="2147483731"/>
            <pc:sldLayoutMk cId="4229994326" sldId="2147483739"/>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2">
                    <a:lumMod val="10000"/>
                  </a:schemeClr>
                </a:solidFill>
                <a:latin typeface="+mn-lt"/>
                <a:ea typeface="+mn-ea"/>
                <a:cs typeface="+mn-cs"/>
              </a:defRPr>
            </a:pPr>
            <a:r>
              <a:rPr lang="en-US" b="1" dirty="0"/>
              <a:t>Rotationally Grazed Pasture (32 </a:t>
            </a:r>
            <a:r>
              <a:rPr lang="en-US" b="1" dirty="0" err="1"/>
              <a:t>lbs</a:t>
            </a:r>
            <a:r>
              <a:rPr lang="en-US" dirty="0"/>
              <a:t>)</a:t>
            </a:r>
          </a:p>
        </c:rich>
      </c:tx>
      <c:layout>
        <c:manualLayout>
          <c:xMode val="edge"/>
          <c:yMode val="edge"/>
          <c:x val="0.10129885134315028"/>
          <c:y val="1.960015752262547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bg2">
                  <a:lumMod val="10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B8AB-415F-AEC2-0F4A077E0D6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8AB-415F-AEC2-0F4A077E0D6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8AB-415F-AEC2-0F4A077E0D6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8AB-415F-AEC2-0F4A077E0D64}"/>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Mineral</c:v>
                </c:pt>
                <c:pt idx="1">
                  <c:v>Water</c:v>
                </c:pt>
                <c:pt idx="2">
                  <c:v>Air</c:v>
                </c:pt>
                <c:pt idx="3">
                  <c:v>SOM</c:v>
                </c:pt>
              </c:strCache>
            </c:strRef>
          </c:cat>
          <c:val>
            <c:numRef>
              <c:f>Sheet1!$B$2:$B$5</c:f>
              <c:numCache>
                <c:formatCode>General</c:formatCode>
                <c:ptCount val="4"/>
                <c:pt idx="0">
                  <c:v>45</c:v>
                </c:pt>
                <c:pt idx="1">
                  <c:v>25</c:v>
                </c:pt>
                <c:pt idx="2">
                  <c:v>25</c:v>
                </c:pt>
                <c:pt idx="3">
                  <c:v>5</c:v>
                </c:pt>
              </c:numCache>
            </c:numRef>
          </c:val>
          <c:extLst>
            <c:ext xmlns:c16="http://schemas.microsoft.com/office/drawing/2014/chart" uri="{C3380CC4-5D6E-409C-BE32-E72D297353CC}">
              <c16:uniqueId val="{00000000-02FB-47DF-BDA5-2E08C5A6365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FF"/>
    </a:solidFill>
    <a:ln>
      <a:noFill/>
    </a:ln>
    <a:effectLst/>
  </c:spPr>
  <c:txPr>
    <a:bodyPr/>
    <a:lstStyle/>
    <a:p>
      <a:pPr>
        <a:defRPr>
          <a:solidFill>
            <a:schemeClr val="bg2">
              <a:lumMod val="10000"/>
            </a:schemeClr>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846395614046005"/>
          <c:y val="0.31595072892569742"/>
          <c:w val="0.36955619084527591"/>
          <c:h val="0.50988953462703657"/>
        </c:manualLayout>
      </c:layout>
      <c:pieChart>
        <c:varyColors val="1"/>
        <c:ser>
          <c:idx val="0"/>
          <c:order val="0"/>
          <c:tx>
            <c:strRef>
              <c:f>Sheet1!$B$1</c:f>
              <c:strCache>
                <c:ptCount val="1"/>
                <c:pt idx="0">
                  <c:v>Raised Beds (26.4 lbs)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813-4F3B-9696-E5F7B25D196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813-4F3B-9696-E5F7B25D196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813-4F3B-9696-E5F7B25D196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813-4F3B-9696-E5F7B25D196C}"/>
              </c:ext>
            </c:extLst>
          </c:dPt>
          <c:dLbls>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Mineral</c:v>
                </c:pt>
                <c:pt idx="1">
                  <c:v>Water</c:v>
                </c:pt>
                <c:pt idx="2">
                  <c:v>Air</c:v>
                </c:pt>
                <c:pt idx="3">
                  <c:v>SOM</c:v>
                </c:pt>
              </c:strCache>
            </c:strRef>
          </c:cat>
          <c:val>
            <c:numRef>
              <c:f>Sheet1!$B$2:$B$5</c:f>
              <c:numCache>
                <c:formatCode>General</c:formatCode>
                <c:ptCount val="4"/>
                <c:pt idx="0">
                  <c:v>20</c:v>
                </c:pt>
                <c:pt idx="1">
                  <c:v>30</c:v>
                </c:pt>
                <c:pt idx="2">
                  <c:v>30</c:v>
                </c:pt>
                <c:pt idx="3">
                  <c:v>20</c:v>
                </c:pt>
              </c:numCache>
            </c:numRef>
          </c:val>
          <c:extLst>
            <c:ext xmlns:c16="http://schemas.microsoft.com/office/drawing/2014/chart" uri="{C3380CC4-5D6E-409C-BE32-E72D297353CC}">
              <c16:uniqueId val="{00000000-035F-4A04-BC16-B4BE2725A81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ayout>
        <c:manualLayout>
          <c:xMode val="edge"/>
          <c:yMode val="edge"/>
          <c:x val="6.7594950403297785E-2"/>
          <c:y val="0.87479037648488434"/>
          <c:w val="0.68419526211118731"/>
          <c:h val="9.850956191576094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bg2">
              <a:lumMod val="10000"/>
            </a:schemeClr>
          </a:solidFill>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2">
                    <a:lumMod val="10000"/>
                  </a:schemeClr>
                </a:solidFill>
                <a:latin typeface="+mn-lt"/>
                <a:ea typeface="+mn-ea"/>
                <a:cs typeface="+mn-cs"/>
              </a:defRPr>
            </a:pPr>
            <a:r>
              <a:rPr lang="en-US" b="1" dirty="0">
                <a:solidFill>
                  <a:schemeClr val="bg2">
                    <a:lumMod val="10000"/>
                  </a:schemeClr>
                </a:solidFill>
              </a:rPr>
              <a:t>Compacted Pasture (38.5 </a:t>
            </a:r>
            <a:r>
              <a:rPr lang="en-US" b="1" dirty="0" err="1">
                <a:solidFill>
                  <a:schemeClr val="bg2">
                    <a:lumMod val="10000"/>
                  </a:schemeClr>
                </a:solidFill>
              </a:rPr>
              <a:t>lbs</a:t>
            </a:r>
            <a:r>
              <a:rPr lang="en-US" b="1" dirty="0">
                <a:solidFill>
                  <a:schemeClr val="bg2">
                    <a:lumMod val="10000"/>
                  </a:schemeClr>
                </a:solidFill>
              </a:rPr>
              <a: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bg2">
                  <a:lumMod val="10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C68-4A5B-8F65-733EE4A5F59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C68-4A5B-8F65-733EE4A5F59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C68-4A5B-8F65-733EE4A5F59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C68-4A5B-8F65-733EE4A5F59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Mineral</c:v>
                </c:pt>
                <c:pt idx="1">
                  <c:v>Water</c:v>
                </c:pt>
                <c:pt idx="2">
                  <c:v>Air</c:v>
                </c:pt>
                <c:pt idx="3">
                  <c:v>SOM</c:v>
                </c:pt>
              </c:strCache>
            </c:strRef>
          </c:cat>
          <c:val>
            <c:numRef>
              <c:f>Sheet1!$B$2:$B$5</c:f>
              <c:numCache>
                <c:formatCode>General</c:formatCode>
                <c:ptCount val="4"/>
                <c:pt idx="0">
                  <c:v>68</c:v>
                </c:pt>
                <c:pt idx="1">
                  <c:v>15</c:v>
                </c:pt>
                <c:pt idx="2">
                  <c:v>15</c:v>
                </c:pt>
                <c:pt idx="3">
                  <c:v>2</c:v>
                </c:pt>
              </c:numCache>
            </c:numRef>
          </c:val>
          <c:extLst>
            <c:ext xmlns:c16="http://schemas.microsoft.com/office/drawing/2014/chart" uri="{C3380CC4-5D6E-409C-BE32-E72D297353CC}">
              <c16:uniqueId val="{00000000-3422-419D-B806-1FE6F90FB822}"/>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2">
                  <a:lumMod val="10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0.08035</cdr:x>
      <cdr:y>0.13517</cdr:y>
    </cdr:from>
    <cdr:to>
      <cdr:x>0.78618</cdr:x>
      <cdr:y>0.31995</cdr:y>
    </cdr:to>
    <cdr:sp macro="" textlink="">
      <cdr:nvSpPr>
        <cdr:cNvPr id="2" name="TextBox 1">
          <a:extLst xmlns:a="http://schemas.openxmlformats.org/drawingml/2006/main">
            <a:ext uri="{FF2B5EF4-FFF2-40B4-BE49-F238E27FC236}">
              <a16:creationId xmlns:a16="http://schemas.microsoft.com/office/drawing/2014/main" id="{F9AD37AB-2DD3-9959-5BAC-C3FF7DD35BE9}"/>
            </a:ext>
          </a:extLst>
        </cdr:cNvPr>
        <cdr:cNvSpPr txBox="1"/>
      </cdr:nvSpPr>
      <cdr:spPr>
        <a:xfrm xmlns:a="http://schemas.openxmlformats.org/drawingml/2006/main">
          <a:off x="316383" y="385763"/>
          <a:ext cx="2779323" cy="5273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60" b="1" dirty="0">
              <a:solidFill>
                <a:schemeClr val="bg2">
                  <a:lumMod val="10000"/>
                </a:schemeClr>
              </a:solidFill>
            </a:rPr>
            <a:t>Raised Beds (26 </a:t>
          </a:r>
          <a:r>
            <a:rPr lang="en-US" sz="1860" b="1" dirty="0" err="1">
              <a:solidFill>
                <a:schemeClr val="bg2">
                  <a:lumMod val="10000"/>
                </a:schemeClr>
              </a:solidFill>
            </a:rPr>
            <a:t>lbs</a:t>
          </a:r>
          <a:r>
            <a:rPr lang="en-US" sz="1860" b="1" dirty="0">
              <a:solidFill>
                <a:schemeClr val="bg2">
                  <a:lumMod val="10000"/>
                </a:schemeClr>
              </a:solidFill>
            </a:rPr>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DA066FA-750E-DAE7-1A60-D53AE2EBFB9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B1A1199-BC79-4F7F-93F1-0F70A85D1E1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B086247-3D50-44FA-A747-701A4F5EA285}" type="datetimeFigureOut">
              <a:rPr lang="en-US" smtClean="0"/>
              <a:t>4/4/2025</a:t>
            </a:fld>
            <a:endParaRPr lang="en-US"/>
          </a:p>
        </p:txBody>
      </p:sp>
      <p:sp>
        <p:nvSpPr>
          <p:cNvPr id="4" name="Footer Placeholder 3">
            <a:extLst>
              <a:ext uri="{FF2B5EF4-FFF2-40B4-BE49-F238E27FC236}">
                <a16:creationId xmlns:a16="http://schemas.microsoft.com/office/drawing/2014/main" id="{F88CBA33-F1BD-3895-8F46-E6EDC61D3B5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A755D4B-F7E8-99B4-6AD8-FCE2E8E9A0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E53FB9-8924-480C-B3AD-FF54E9ED0C7D}" type="slidenum">
              <a:rPr lang="en-US" smtClean="0"/>
              <a:t>‹#›</a:t>
            </a:fld>
            <a:endParaRPr lang="en-US"/>
          </a:p>
        </p:txBody>
      </p:sp>
    </p:spTree>
    <p:extLst>
      <p:ext uri="{BB962C8B-B14F-4D97-AF65-F5344CB8AC3E}">
        <p14:creationId xmlns:p14="http://schemas.microsoft.com/office/powerpoint/2010/main" val="17535724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25788F-A67C-43DB-BF18-B6395C4273FB}" type="datetimeFigureOut">
              <a:rPr lang="en-US" smtClean="0"/>
              <a:t>4/4/2025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65C336-55FE-424C-8EAC-41CF4FEFF6D6}" type="slidenum">
              <a:rPr lang="en-US" smtClean="0"/>
              <a:t>‹#›</a:t>
            </a:fld>
            <a:endParaRPr lang="en-US"/>
          </a:p>
        </p:txBody>
      </p:sp>
    </p:spTree>
    <p:extLst>
      <p:ext uri="{BB962C8B-B14F-4D97-AF65-F5344CB8AC3E}">
        <p14:creationId xmlns:p14="http://schemas.microsoft.com/office/powerpoint/2010/main" val="3541140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Soil health is fun!  Instructors are encouraged to add appropriate cartoons and jokes to increase class participation and learning.</a:t>
            </a:r>
          </a:p>
        </p:txBody>
      </p:sp>
      <p:sp>
        <p:nvSpPr>
          <p:cNvPr id="4" name="Slide Number Placeholder 3"/>
          <p:cNvSpPr>
            <a:spLocks noGrp="1"/>
          </p:cNvSpPr>
          <p:nvPr>
            <p:ph type="sldNum" sz="quarter" idx="5"/>
          </p:nvPr>
        </p:nvSpPr>
        <p:spPr/>
        <p:txBody>
          <a:bodyPr/>
          <a:lstStyle/>
          <a:p>
            <a:fld id="{7765C336-55FE-424C-8EAC-41CF4FEFF6D6}" type="slidenum">
              <a:rPr lang="en-US" smtClean="0"/>
              <a:t>2</a:t>
            </a:fld>
            <a:endParaRPr lang="en-US"/>
          </a:p>
        </p:txBody>
      </p:sp>
    </p:spTree>
    <p:extLst>
      <p:ext uri="{BB962C8B-B14F-4D97-AF65-F5344CB8AC3E}">
        <p14:creationId xmlns:p14="http://schemas.microsoft.com/office/powerpoint/2010/main" val="1248923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3A9CF1-C3A7-4E44-AF80-94AD99E24004}" type="slidenum">
              <a:rPr lang="en-US" smtClean="0"/>
              <a:t>3</a:t>
            </a:fld>
            <a:endParaRPr lang="en-US"/>
          </a:p>
        </p:txBody>
      </p:sp>
    </p:spTree>
    <p:extLst>
      <p:ext uri="{BB962C8B-B14F-4D97-AF65-F5344CB8AC3E}">
        <p14:creationId xmlns:p14="http://schemas.microsoft.com/office/powerpoint/2010/main" val="3082473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0"/>
              <a:t>This definition focuses on the importance of soil function and soil as a living resource. When we speak of soil health, we are talking about improving the capacity of soil to function as a vital, living ecosystem that sustains plants, animals, and humans.</a:t>
            </a:r>
          </a:p>
          <a:p>
            <a:r>
              <a:rPr lang="en-US" b="0"/>
              <a:t>“Health” is usually used in the context of a living organism so managing soils for optimum health, in a way, ensures they are sustainable/alive for future generations. </a:t>
            </a:r>
          </a:p>
          <a:p>
            <a:endParaRPr lang="en-US" b="0"/>
          </a:p>
          <a:p>
            <a:r>
              <a:rPr lang="en-US" b="0"/>
              <a:t>This is the definition of Soil</a:t>
            </a:r>
            <a:r>
              <a:rPr lang="en-US" b="0" baseline="0"/>
              <a:t> health we are using.  The term “Health” was purposely chosen instead of “quality”.  </a:t>
            </a:r>
          </a:p>
          <a:p>
            <a:pPr marL="664546" lvl="1" indent="-181240">
              <a:buFont typeface="Arial" pitchFamily="34" charset="0"/>
              <a:buChar char="•"/>
            </a:pPr>
            <a:r>
              <a:rPr lang="en-US" b="0" baseline="0"/>
              <a:t>Quality implies analysis and quantifying</a:t>
            </a:r>
          </a:p>
          <a:p>
            <a:pPr marL="664546" lvl="1" indent="-181240">
              <a:buFont typeface="Arial" pitchFamily="34" charset="0"/>
              <a:buChar char="•"/>
            </a:pPr>
            <a:r>
              <a:rPr lang="en-US" b="0" baseline="0"/>
              <a:t>Health implies management actions that leads to a condition or state, there is something that can be done to change it to a positive trend</a:t>
            </a:r>
            <a:endParaRPr lang="en-US" b="0"/>
          </a:p>
          <a:p>
            <a:endParaRPr lang="en-US" b="0"/>
          </a:p>
          <a:p>
            <a:r>
              <a:rPr lang="en-US" b="0"/>
              <a:t>The key to the definition is that soil health is:</a:t>
            </a:r>
          </a:p>
          <a:p>
            <a:pPr marL="724959" lvl="1" indent="-241653">
              <a:buFont typeface="+mj-lt"/>
              <a:buAutoNum type="arabicPeriod"/>
            </a:pPr>
            <a:r>
              <a:rPr lang="en-US" b="0"/>
              <a:t>Continued</a:t>
            </a:r>
            <a:r>
              <a:rPr lang="en-US" b="0" baseline="0"/>
              <a:t> capacity—implies rejuvenation and then sustainability</a:t>
            </a:r>
          </a:p>
          <a:p>
            <a:pPr marL="724959" lvl="1" indent="-241653">
              <a:buFont typeface="+mj-lt"/>
              <a:buAutoNum type="arabicPeriod"/>
            </a:pPr>
            <a:r>
              <a:rPr lang="en-US" b="0" baseline="0"/>
              <a:t>Soil is a living ecosystem– recognize the ground beneath as a living ecosystem (Land use and ecosystem boundaries)</a:t>
            </a:r>
          </a:p>
          <a:p>
            <a:pPr marL="724959" lvl="1" indent="-241653">
              <a:buFont typeface="+mj-lt"/>
              <a:buAutoNum type="arabicPeriod"/>
            </a:pPr>
            <a:r>
              <a:rPr lang="en-US" b="0" baseline="0"/>
              <a:t>Soil function – soils need to provide the basic functions for food &amp; fiber production.</a:t>
            </a:r>
          </a:p>
          <a:p>
            <a:pPr marL="483306" lvl="1"/>
            <a:endParaRPr lang="en-US" b="0" baseline="0"/>
          </a:p>
          <a:p>
            <a:pPr marL="483306" lvl="1"/>
            <a:r>
              <a:rPr lang="en-US" b="0" baseline="0"/>
              <a:t>How well is your soil functioning to feed and water your plants?  </a:t>
            </a:r>
          </a:p>
          <a:p>
            <a:pPr marL="483306" lvl="1" defTabSz="966612">
              <a:defRPr/>
            </a:pPr>
            <a:r>
              <a:rPr lang="en-US" altLang="en-US" b="0"/>
              <a:t>this definition focuses our efforts on the importance of </a:t>
            </a:r>
            <a:r>
              <a:rPr lang="en-US" altLang="en-US" b="0" u="sng"/>
              <a:t>managing soils </a:t>
            </a:r>
            <a:r>
              <a:rPr lang="en-US" altLang="en-US" b="0" baseline="0"/>
              <a:t>within </a:t>
            </a:r>
            <a:r>
              <a:rPr lang="en-US" altLang="en-US" b="0" u="sng" baseline="0"/>
              <a:t>ecosystem and land use boundaries we are presented with,</a:t>
            </a:r>
            <a:r>
              <a:rPr lang="en-US" altLang="en-US" b="0" baseline="0"/>
              <a:t> </a:t>
            </a:r>
            <a:r>
              <a:rPr lang="en-US" altLang="en-US" b="0"/>
              <a:t>in a way that ensures they are sustainable for future generations. (Focus is on Management</a:t>
            </a:r>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C2CF55-0184-4E39-BCFD-7B1E580DEC1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2190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3CEF9-02E1-AA21-27F6-B99CC03C9A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26FA49-9777-D9F0-34D8-9D6CE6323681}"/>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CF276E12-296C-36BB-0A1C-2B0F4720636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000000"/>
                </a:solidFill>
                <a:effectLst/>
                <a:latin typeface="Calibri" panose="020F0502020204030204" pitchFamily="34" charset="0"/>
                <a:ea typeface="Calibri" panose="020F0502020204030204" pitchFamily="34" charset="0"/>
                <a:cs typeface="Minion Pro"/>
              </a:rPr>
              <a:t>The physical properties of soil typically refer to the structure of the soil matrix. </a:t>
            </a:r>
            <a:r>
              <a:rPr lang="en-US" sz="1800" kern="100" dirty="0">
                <a:solidFill>
                  <a:srgbClr val="211D1E"/>
                </a:solidFill>
                <a:effectLst/>
                <a:latin typeface="Calibri" panose="020F0502020204030204" pitchFamily="34" charset="0"/>
                <a:ea typeface="Calibri" panose="020F0502020204030204" pitchFamily="34" charset="0"/>
                <a:cs typeface="Minion Pro"/>
              </a:rPr>
              <a:t>Specific physical properties typically considered are aggregate stability (the soil’s ability to maintain structure when exposed to stress), soil penetrometer resistance (an indication of compaction), and available water capacity (how much plant-available water is held within the soil matrix)</a:t>
            </a:r>
            <a:r>
              <a:rPr lang="en-US" sz="1800" kern="100" dirty="0">
                <a:solidFill>
                  <a:srgbClr val="000000"/>
                </a:solidFill>
                <a:effectLst/>
                <a:latin typeface="Calibri" panose="020F0502020204030204" pitchFamily="34" charset="0"/>
                <a:ea typeface="Calibri" panose="020F0502020204030204" pitchFamily="34" charset="0"/>
                <a:cs typeface="Minion Pro"/>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solidFill>
                <a:srgbClr val="000000"/>
              </a:solidFill>
              <a:effectLst/>
              <a:latin typeface="Calibri" panose="020F0502020204030204" pitchFamily="34" charset="0"/>
              <a:ea typeface="Calibri" panose="020F0502020204030204" pitchFamily="34" charset="0"/>
              <a:cs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211D1E"/>
                </a:solidFill>
                <a:effectLst/>
                <a:latin typeface="Calibri" panose="020F0502020204030204" pitchFamily="34" charset="0"/>
                <a:ea typeface="Calibri" panose="020F0502020204030204" pitchFamily="34" charset="0"/>
                <a:cs typeface="Minion Pro"/>
              </a:rPr>
              <a:t>The chemical components of the soil are measures of the soil’s acidity (pH), salinity, organic matter, and nutrient content</a:t>
            </a:r>
            <a:r>
              <a:rPr lang="en-US" sz="1800" kern="100" dirty="0">
                <a:solidFill>
                  <a:srgbClr val="000000"/>
                </a:solidFill>
                <a:effectLst/>
                <a:latin typeface="Calibri" panose="020F0502020204030204" pitchFamily="34" charset="0"/>
                <a:ea typeface="Calibri" panose="020F0502020204030204" pitchFamily="34" charset="0"/>
                <a:cs typeface="Minion Pro"/>
              </a:rPr>
              <a:t>. </a:t>
            </a:r>
            <a:r>
              <a:rPr lang="en-US" sz="1800" kern="100" dirty="0">
                <a:solidFill>
                  <a:srgbClr val="211D1E"/>
                </a:solidFill>
                <a:effectLst/>
                <a:latin typeface="Calibri" panose="020F0502020204030204" pitchFamily="34" charset="0"/>
                <a:ea typeface="Calibri" panose="020F0502020204030204" pitchFamily="34" charset="0"/>
                <a:cs typeface="Minion Pro"/>
              </a:rPr>
              <a:t>The nutrient content includes the macronutrients nitrogen (N), phosphorus (P), and potassium (K); the secondary nutrients calcium (Ca), magnesium (Mg), and sulfur (S); and the micronutrients zinc (Zn) and copper (Cu)</a:t>
            </a:r>
            <a:r>
              <a:rPr lang="en-US" sz="1800" kern="100" dirty="0">
                <a:solidFill>
                  <a:srgbClr val="000000"/>
                </a:solidFill>
                <a:effectLst/>
                <a:latin typeface="Calibri" panose="020F0502020204030204" pitchFamily="34" charset="0"/>
                <a:ea typeface="Calibri" panose="020F0502020204030204" pitchFamily="34" charset="0"/>
                <a:cs typeface="Minion Pro"/>
              </a:rPr>
              <a:t>.</a:t>
            </a:r>
            <a:r>
              <a:rPr lang="en-US" sz="1800" kern="100" dirty="0">
                <a:solidFill>
                  <a:srgbClr val="211D1E"/>
                </a:solidFill>
                <a:effectLst/>
                <a:latin typeface="Calibri" panose="020F0502020204030204" pitchFamily="34" charset="0"/>
                <a:ea typeface="Calibri" panose="020F0502020204030204" pitchFamily="34" charset="0"/>
                <a:cs typeface="Minion Pro"/>
              </a:rPr>
              <a:t>These chemical properties help determine what nutrients are available to plants and other living things</a:t>
            </a:r>
            <a:r>
              <a:rPr lang="en-US" sz="1800" kern="100" dirty="0">
                <a:solidFill>
                  <a:srgbClr val="000000"/>
                </a:solidFill>
                <a:effectLst/>
                <a:latin typeface="Calibri" panose="020F0502020204030204" pitchFamily="34" charset="0"/>
                <a:ea typeface="Calibri" panose="020F0502020204030204" pitchFamily="34" charset="0"/>
                <a:cs typeface="Minion Pro"/>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solidFill>
                <a:srgbClr val="000000"/>
              </a:solidFill>
              <a:effectLst/>
              <a:latin typeface="Calibri" panose="020F0502020204030204" pitchFamily="34" charset="0"/>
              <a:ea typeface="Calibri" panose="020F0502020204030204" pitchFamily="34" charset="0"/>
              <a:cs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211D1E"/>
                </a:solidFill>
                <a:effectLst/>
                <a:latin typeface="Calibri" panose="020F0502020204030204" pitchFamily="34" charset="0"/>
                <a:ea typeface="Calibri" panose="020F0502020204030204" pitchFamily="34" charset="0"/>
                <a:cs typeface="Minion Pro"/>
              </a:rPr>
              <a:t>The biological properties of the soil are typically characterized by the size and composition of the biological community and the rate of biological processes like mineralization (i</a:t>
            </a:r>
            <a:r>
              <a:rPr lang="en-US" sz="1800" kern="100" dirty="0">
                <a:solidFill>
                  <a:srgbClr val="000000"/>
                </a:solidFill>
                <a:effectLst/>
                <a:latin typeface="Calibri" panose="020F0502020204030204" pitchFamily="34" charset="0"/>
                <a:ea typeface="Calibri" panose="020F0502020204030204" pitchFamily="34" charset="0"/>
                <a:cs typeface="Minion Pro"/>
              </a:rPr>
              <a:t>.</a:t>
            </a:r>
            <a:r>
              <a:rPr lang="en-US" sz="1800" kern="100" dirty="0">
                <a:solidFill>
                  <a:srgbClr val="211D1E"/>
                </a:solidFill>
                <a:effectLst/>
                <a:latin typeface="Calibri" panose="020F0502020204030204" pitchFamily="34" charset="0"/>
                <a:ea typeface="Calibri" panose="020F0502020204030204" pitchFamily="34" charset="0"/>
                <a:cs typeface="Minion Pro"/>
              </a:rPr>
              <a:t>e</a:t>
            </a:r>
            <a:r>
              <a:rPr lang="en-US" sz="1800" kern="100" dirty="0">
                <a:solidFill>
                  <a:srgbClr val="000000"/>
                </a:solidFill>
                <a:effectLst/>
                <a:latin typeface="Calibri" panose="020F0502020204030204" pitchFamily="34" charset="0"/>
                <a:ea typeface="Calibri" panose="020F0502020204030204" pitchFamily="34" charset="0"/>
                <a:cs typeface="Minion Pro"/>
              </a:rPr>
              <a:t>.</a:t>
            </a:r>
            <a:r>
              <a:rPr lang="en-US" sz="1800" kern="100" dirty="0">
                <a:solidFill>
                  <a:srgbClr val="211D1E"/>
                </a:solidFill>
                <a:effectLst/>
                <a:latin typeface="Calibri" panose="020F0502020204030204" pitchFamily="34" charset="0"/>
                <a:ea typeface="Calibri" panose="020F0502020204030204" pitchFamily="34" charset="0"/>
                <a:cs typeface="Minion Pro"/>
              </a:rPr>
              <a:t>, conversion from organic to mineral forms) of carbon and nitrogen from soil organic matter</a:t>
            </a:r>
            <a:r>
              <a:rPr lang="en-US" sz="1800" kern="100" dirty="0">
                <a:solidFill>
                  <a:srgbClr val="000000"/>
                </a:solidFill>
                <a:effectLst/>
                <a:latin typeface="Calibri" panose="020F0502020204030204" pitchFamily="34" charset="0"/>
                <a:ea typeface="Calibri" panose="020F0502020204030204" pitchFamily="34" charset="0"/>
                <a:cs typeface="Minion Pro"/>
              </a:rPr>
              <a:t>. </a:t>
            </a:r>
            <a:r>
              <a:rPr lang="en-US" sz="1800" kern="100" dirty="0">
                <a:solidFill>
                  <a:srgbClr val="211D1E"/>
                </a:solidFill>
                <a:effectLst/>
                <a:latin typeface="Calibri" panose="020F0502020204030204" pitchFamily="34" charset="0"/>
                <a:ea typeface="Calibri" panose="020F0502020204030204" pitchFamily="34" charset="0"/>
                <a:cs typeface="Minion Pro"/>
              </a:rPr>
              <a:t>Good biological soil health is associated with high rates of mineralizable nitrogen because nitrogen in soil organic matter is only available to plants and soil microbes after it is mineralized</a:t>
            </a:r>
            <a:r>
              <a:rPr lang="en-US" sz="1800" kern="100" dirty="0">
                <a:solidFill>
                  <a:srgbClr val="000000"/>
                </a:solidFill>
                <a:effectLst/>
                <a:latin typeface="Calibri" panose="020F0502020204030204" pitchFamily="34" charset="0"/>
                <a:ea typeface="Calibri" panose="020F0502020204030204" pitchFamily="34" charset="0"/>
                <a:cs typeface="Minion Pro"/>
              </a:rPr>
              <a:t>. </a:t>
            </a:r>
            <a:r>
              <a:rPr lang="en-US" sz="1800" kern="100" dirty="0">
                <a:solidFill>
                  <a:srgbClr val="211D1E"/>
                </a:solidFill>
                <a:effectLst/>
                <a:latin typeface="Calibri" panose="020F0502020204030204" pitchFamily="34" charset="0"/>
                <a:ea typeface="Calibri" panose="020F0502020204030204" pitchFamily="34" charset="0"/>
                <a:cs typeface="Minion Pro"/>
              </a:rPr>
              <a:t>High rates of mineralizable carbon reflect high soil microbial activity, and soils with healthy microbial communities are generally considered more productive and resilient to stress</a:t>
            </a:r>
            <a:r>
              <a:rPr lang="en-US" sz="1800" kern="100" dirty="0">
                <a:solidFill>
                  <a:srgbClr val="000000"/>
                </a:solidFill>
                <a:effectLst/>
                <a:latin typeface="Calibri" panose="020F0502020204030204" pitchFamily="34" charset="0"/>
                <a:ea typeface="Calibri" panose="020F0502020204030204" pitchFamily="34" charset="0"/>
                <a:cs typeface="Minion Pro"/>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solidFill>
                <a:srgbClr val="000000"/>
              </a:solidFill>
              <a:effectLst/>
              <a:latin typeface="Calibri" panose="020F0502020204030204" pitchFamily="34" charset="0"/>
              <a:ea typeface="Calibri" panose="020F0502020204030204" pitchFamily="34" charset="0"/>
              <a:cs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211D1E"/>
                </a:solidFill>
                <a:effectLst/>
                <a:latin typeface="Calibri" panose="020F0502020204030204" pitchFamily="34" charset="0"/>
                <a:ea typeface="Calibri" panose="020F0502020204030204" pitchFamily="34" charset="0"/>
                <a:cs typeface="Minion Pro"/>
              </a:rPr>
              <a:t>Soil organic matter also helps prevent soil compaction and erosion</a:t>
            </a:r>
            <a:r>
              <a:rPr lang="en-US" sz="1800" kern="100" dirty="0">
                <a:solidFill>
                  <a:srgbClr val="000000"/>
                </a:solidFill>
                <a:effectLst/>
                <a:latin typeface="Calibri" panose="020F0502020204030204" pitchFamily="34" charset="0"/>
                <a:ea typeface="Calibri" panose="020F0502020204030204" pitchFamily="34" charset="0"/>
                <a:cs typeface="Minion Pro"/>
              </a:rPr>
              <a:t>. </a:t>
            </a:r>
            <a:r>
              <a:rPr lang="en-US" sz="1800" kern="100" dirty="0">
                <a:solidFill>
                  <a:srgbClr val="211D1E"/>
                </a:solidFill>
                <a:effectLst/>
                <a:latin typeface="Calibri" panose="020F0502020204030204" pitchFamily="34" charset="0"/>
                <a:ea typeface="Calibri" panose="020F0502020204030204" pitchFamily="34" charset="0"/>
                <a:cs typeface="Minion Pro"/>
              </a:rPr>
              <a:t>The biological component of soil health is directly linked to climate change mitigation because an increase in soil carbon represents a decrease in atmospheric carbon dioxide.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solidFill>
                <a:srgbClr val="211D1E"/>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solidFill>
                  <a:srgbClr val="211D1E"/>
                </a:solidFill>
                <a:effectLst/>
                <a:latin typeface="Calibri" panose="020F0502020204030204" pitchFamily="34" charset="0"/>
                <a:ea typeface="Calibri" panose="020F0502020204030204" pitchFamily="34" charset="0"/>
                <a:cs typeface="Times New Roman" panose="02020603050405020304" pitchFamily="18" charset="0"/>
              </a:rPr>
              <a:t>Something unique about the soil health framework, in comparison to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ED0CD643-4EDB-3E82-AA9D-996EE8CFA0BC}"/>
              </a:ext>
            </a:extLst>
          </p:cNvPr>
          <p:cNvSpPr>
            <a:spLocks noGrp="1"/>
          </p:cNvSpPr>
          <p:nvPr>
            <p:ph type="sldNum" sz="quarter" idx="5"/>
          </p:nvPr>
        </p:nvSpPr>
        <p:spPr/>
        <p:txBody>
          <a:bodyPr/>
          <a:lstStyle/>
          <a:p>
            <a:fld id="{2FEABF60-19ED-451F-B427-C65BE56AF81B}" type="slidenum">
              <a:rPr lang="en-US" smtClean="0"/>
              <a:t>5</a:t>
            </a:fld>
            <a:endParaRPr lang="en-US"/>
          </a:p>
        </p:txBody>
      </p:sp>
    </p:spTree>
    <p:extLst>
      <p:ext uri="{BB962C8B-B14F-4D97-AF65-F5344CB8AC3E}">
        <p14:creationId xmlns:p14="http://schemas.microsoft.com/office/powerpoint/2010/main" val="42574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Soil health is also influenced by the interaction of soil properties that are both inherent and dynamic in nature. </a:t>
            </a:r>
          </a:p>
          <a:p>
            <a:endParaRPr lang="en-US" dirty="0"/>
          </a:p>
          <a:p>
            <a:r>
              <a:rPr lang="en-US" dirty="0"/>
              <a:t>Can open this slide with a question to the group – How do you define inherent soil properties ?</a:t>
            </a:r>
          </a:p>
          <a:p>
            <a:endParaRPr lang="en-US" dirty="0"/>
          </a:p>
          <a:p>
            <a:r>
              <a:rPr lang="en-US" dirty="0"/>
              <a:t>Go through bullet points to define each of these concepts. </a:t>
            </a:r>
          </a:p>
          <a:p>
            <a:endParaRPr lang="en-US" dirty="0"/>
          </a:p>
          <a:p>
            <a:r>
              <a:rPr lang="en-US" dirty="0"/>
              <a:t>May also be important to state that, Inherent properties determine a baseline for a soil’s potential, while dynamic properties reflect its current condition and can be managed to enhance soil health and productivity.</a:t>
            </a:r>
          </a:p>
          <a:p>
            <a:r>
              <a:rPr lang="en-US" dirty="0"/>
              <a:t>Understanding these differences helps guide sustainable soil management practices by focusing on improving dynamic properties while working within the constraints of inherent properties.</a:t>
            </a:r>
          </a:p>
          <a:p>
            <a:endParaRPr lang="en-US" dirty="0"/>
          </a:p>
          <a:p>
            <a:r>
              <a:rPr lang="en-US" dirty="0"/>
              <a:t>Photo: Randy Riddle, USDA NRCS.  Soil profile at an urban agriculture site in Denver CO.  Soil has good color, structure and root growth (dynamic properties) despite having inherent limitations of shallow depth to restrictive layer. </a:t>
            </a:r>
          </a:p>
        </p:txBody>
      </p:sp>
      <p:sp>
        <p:nvSpPr>
          <p:cNvPr id="4" name="Slide Number Placeholder 3"/>
          <p:cNvSpPr>
            <a:spLocks noGrp="1"/>
          </p:cNvSpPr>
          <p:nvPr>
            <p:ph type="sldNum" sz="quarter" idx="5"/>
          </p:nvPr>
        </p:nvSpPr>
        <p:spPr/>
        <p:txBody>
          <a:bodyPr/>
          <a:lstStyle/>
          <a:p>
            <a:fld id="{7765C336-55FE-424C-8EAC-41CF4FEFF6D6}" type="slidenum">
              <a:rPr lang="en-US" smtClean="0"/>
              <a:t>6</a:t>
            </a:fld>
            <a:endParaRPr lang="en-US"/>
          </a:p>
        </p:txBody>
      </p:sp>
    </p:spTree>
    <p:extLst>
      <p:ext uri="{BB962C8B-B14F-4D97-AF65-F5344CB8AC3E}">
        <p14:creationId xmlns:p14="http://schemas.microsoft.com/office/powerpoint/2010/main" val="2517662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These are examples of both inherent soil properties and dynamic soil properties. </a:t>
            </a:r>
          </a:p>
        </p:txBody>
      </p:sp>
      <p:sp>
        <p:nvSpPr>
          <p:cNvPr id="4" name="Slide Number Placeholder 3"/>
          <p:cNvSpPr>
            <a:spLocks noGrp="1"/>
          </p:cNvSpPr>
          <p:nvPr>
            <p:ph type="sldNum" sz="quarter" idx="5"/>
          </p:nvPr>
        </p:nvSpPr>
        <p:spPr/>
        <p:txBody>
          <a:bodyPr/>
          <a:lstStyle/>
          <a:p>
            <a:fld id="{7765C336-55FE-424C-8EAC-41CF4FEFF6D6}" type="slidenum">
              <a:rPr lang="en-US" smtClean="0"/>
              <a:t>7</a:t>
            </a:fld>
            <a:endParaRPr lang="en-US"/>
          </a:p>
        </p:txBody>
      </p:sp>
    </p:spTree>
    <p:extLst>
      <p:ext uri="{BB962C8B-B14F-4D97-AF65-F5344CB8AC3E}">
        <p14:creationId xmlns:p14="http://schemas.microsoft.com/office/powerpoint/2010/main" val="35680890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It is important to understand that soil health practices can improve the functions of a soil but it can’t change an inherent soil property.  For example, clay soils will always have problems with compaction.  Planting tillage radishes for example may help with drainage but the soils will never drain as quickly as a sandier soil.  Adding soil organic matter to sandy soils will help improve cation exchange capacity but it will still have difficulty holding nutrients and water (unless a significant amount of organic matter is added).  It is easy to forget about inherent soil properties and limitations when discussing soil health. </a:t>
            </a:r>
          </a:p>
        </p:txBody>
      </p:sp>
      <p:sp>
        <p:nvSpPr>
          <p:cNvPr id="4" name="Slide Number Placeholder 3"/>
          <p:cNvSpPr>
            <a:spLocks noGrp="1"/>
          </p:cNvSpPr>
          <p:nvPr>
            <p:ph type="sldNum" sz="quarter" idx="5"/>
          </p:nvPr>
        </p:nvSpPr>
        <p:spPr/>
        <p:txBody>
          <a:bodyPr/>
          <a:lstStyle/>
          <a:p>
            <a:fld id="{7765C336-55FE-424C-8EAC-41CF4FEFF6D6}" type="slidenum">
              <a:rPr lang="en-US" smtClean="0"/>
              <a:t>8</a:t>
            </a:fld>
            <a:endParaRPr lang="en-US"/>
          </a:p>
        </p:txBody>
      </p:sp>
    </p:spTree>
    <p:extLst>
      <p:ext uri="{BB962C8B-B14F-4D97-AF65-F5344CB8AC3E}">
        <p14:creationId xmlns:p14="http://schemas.microsoft.com/office/powerpoint/2010/main" val="2230674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While compaction through management can cause soils become hydric, typically drainage class is an inherent soil property and dependent on either depth to water table or other restrictive layer like clay. Again, it is important for producers to understand that planting cover crops or switching to no-till will not improve the drainage class.  Soil health practices CAN however be a tool to help reduce compaction caused by management.</a:t>
            </a:r>
          </a:p>
        </p:txBody>
      </p:sp>
      <p:sp>
        <p:nvSpPr>
          <p:cNvPr id="4" name="Slide Number Placeholder 3"/>
          <p:cNvSpPr>
            <a:spLocks noGrp="1"/>
          </p:cNvSpPr>
          <p:nvPr>
            <p:ph type="sldNum" sz="quarter" idx="5"/>
          </p:nvPr>
        </p:nvSpPr>
        <p:spPr/>
        <p:txBody>
          <a:bodyPr/>
          <a:lstStyle/>
          <a:p>
            <a:fld id="{7765C336-55FE-424C-8EAC-41CF4FEFF6D6}" type="slidenum">
              <a:rPr lang="en-US" smtClean="0"/>
              <a:t>9</a:t>
            </a:fld>
            <a:endParaRPr lang="en-US"/>
          </a:p>
        </p:txBody>
      </p:sp>
    </p:spTree>
    <p:extLst>
      <p:ext uri="{BB962C8B-B14F-4D97-AF65-F5344CB8AC3E}">
        <p14:creationId xmlns:p14="http://schemas.microsoft.com/office/powerpoint/2010/main" val="611730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When we learn about what soil is comprised of, we often see this pie chart showing the ideal composition of soil.</a:t>
            </a:r>
          </a:p>
        </p:txBody>
      </p:sp>
      <p:sp>
        <p:nvSpPr>
          <p:cNvPr id="4" name="Slide Number Placeholder 3"/>
          <p:cNvSpPr>
            <a:spLocks noGrp="1"/>
          </p:cNvSpPr>
          <p:nvPr>
            <p:ph type="sldNum" sz="quarter" idx="5"/>
          </p:nvPr>
        </p:nvSpPr>
        <p:spPr/>
        <p:txBody>
          <a:bodyPr/>
          <a:lstStyle/>
          <a:p>
            <a:fld id="{7765C336-55FE-424C-8EAC-41CF4FEFF6D6}" type="slidenum">
              <a:rPr lang="en-US" smtClean="0"/>
              <a:t>10</a:t>
            </a:fld>
            <a:endParaRPr lang="en-US"/>
          </a:p>
        </p:txBody>
      </p:sp>
    </p:spTree>
    <p:extLst>
      <p:ext uri="{BB962C8B-B14F-4D97-AF65-F5344CB8AC3E}">
        <p14:creationId xmlns:p14="http://schemas.microsoft.com/office/powerpoint/2010/main" val="1717537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However the amount of air, water, mineral matter, and organic matter vary greatly with management.  On this small farm, the raised beds with added compost had much higher amounts of soil organic matter and air space between soil particles causing the soil to be lighter.  On the opposite end, the compacted pasture had less air, less ability to hold water, and less organic matter.  Which soil tray would be more susceptible to drought?  Which soil tray would need less water?</a:t>
            </a:r>
          </a:p>
          <a:p>
            <a:r>
              <a:rPr lang="en-US" dirty="0"/>
              <a:t>Same quantity of soils, different management and vastly different weights. </a:t>
            </a:r>
          </a:p>
        </p:txBody>
      </p:sp>
      <p:sp>
        <p:nvSpPr>
          <p:cNvPr id="4" name="Slide Number Placeholder 3"/>
          <p:cNvSpPr>
            <a:spLocks noGrp="1"/>
          </p:cNvSpPr>
          <p:nvPr>
            <p:ph type="sldNum" sz="quarter" idx="5"/>
          </p:nvPr>
        </p:nvSpPr>
        <p:spPr/>
        <p:txBody>
          <a:bodyPr/>
          <a:lstStyle/>
          <a:p>
            <a:fld id="{7765C336-55FE-424C-8EAC-41CF4FEFF6D6}" type="slidenum">
              <a:rPr lang="en-US" smtClean="0"/>
              <a:t>11</a:t>
            </a:fld>
            <a:endParaRPr lang="en-US"/>
          </a:p>
        </p:txBody>
      </p:sp>
    </p:spTree>
    <p:extLst>
      <p:ext uri="{BB962C8B-B14F-4D97-AF65-F5344CB8AC3E}">
        <p14:creationId xmlns:p14="http://schemas.microsoft.com/office/powerpoint/2010/main" val="1352599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Can substitute another local example. Here is an example of a 3 acre organic vegetable CSA in NY.  The farmers inherited land that had  subprime soils and was easily compactable.  They created permanent beds using the “lasagna” method.  First they tarped the rows to kill the vegetation.  Next they brought in top soil and laid it out in rows.  Next they put a thick layer of straw mulch on top of the rows and plant into that.  They also mulch the paths to prevent weeds and moisture loss.  Mulching heavily reduces or eliminates the need for irrigation.</a:t>
            </a:r>
          </a:p>
        </p:txBody>
      </p:sp>
      <p:sp>
        <p:nvSpPr>
          <p:cNvPr id="4" name="Slide Number Placeholder 3"/>
          <p:cNvSpPr>
            <a:spLocks noGrp="1"/>
          </p:cNvSpPr>
          <p:nvPr>
            <p:ph type="sldNum" sz="quarter" idx="5"/>
          </p:nvPr>
        </p:nvSpPr>
        <p:spPr/>
        <p:txBody>
          <a:bodyPr/>
          <a:lstStyle/>
          <a:p>
            <a:fld id="{7765C336-55FE-424C-8EAC-41CF4FEFF6D6}" type="slidenum">
              <a:rPr lang="en-US" smtClean="0"/>
              <a:t>12</a:t>
            </a:fld>
            <a:endParaRPr lang="en-US"/>
          </a:p>
        </p:txBody>
      </p:sp>
    </p:spTree>
    <p:extLst>
      <p:ext uri="{BB962C8B-B14F-4D97-AF65-F5344CB8AC3E}">
        <p14:creationId xmlns:p14="http://schemas.microsoft.com/office/powerpoint/2010/main" val="1577893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While we know most of you are familiar with the three soil properties and the four principles of soil health, we will be discussing them in the context of their applicability to urban and small farms.  This can be a helpful format when speaking to producers who may not be as knowledgeable about soils or have the luxury of farming prime farmland as their larger counterparts.  When farming sub-prime farmland, it may be the only way to be productive is to amend the soil with organic matter and practice no or reduced tillage. Soils may also be contaminated with heavy metals is they are near buildings painted before the 1970s.  But small farms have a lot of opportunities for soil health as many small and urban farms have heavily amended soils with organic matter and being smaller, they may be more able to test out soil health practices.</a:t>
            </a:r>
          </a:p>
        </p:txBody>
      </p:sp>
      <p:sp>
        <p:nvSpPr>
          <p:cNvPr id="4" name="Slide Number Placeholder 3"/>
          <p:cNvSpPr>
            <a:spLocks noGrp="1"/>
          </p:cNvSpPr>
          <p:nvPr>
            <p:ph type="sldNum" sz="quarter" idx="5"/>
          </p:nvPr>
        </p:nvSpPr>
        <p:spPr/>
        <p:txBody>
          <a:bodyPr/>
          <a:lstStyle/>
          <a:p>
            <a:fld id="{7765C336-55FE-424C-8EAC-41CF4FEFF6D6}" type="slidenum">
              <a:rPr lang="en-US" smtClean="0"/>
              <a:t>13</a:t>
            </a:fld>
            <a:endParaRPr lang="en-US"/>
          </a:p>
        </p:txBody>
      </p:sp>
    </p:spTree>
    <p:extLst>
      <p:ext uri="{BB962C8B-B14F-4D97-AF65-F5344CB8AC3E}">
        <p14:creationId xmlns:p14="http://schemas.microsoft.com/office/powerpoint/2010/main" val="1325228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Once we have a good understanding of soil inherent properties versus dynamic properties, we can talk about the four principles of soil health.  We use these four principles to increase the biological life in the soil. Ask participants to repeat out loud the 4 principles of soil health.  For the rest of the course we will talk about the 4 principles and how to improve them including NRCS practices that address them.</a:t>
            </a:r>
          </a:p>
        </p:txBody>
      </p:sp>
      <p:sp>
        <p:nvSpPr>
          <p:cNvPr id="4" name="Slide Number Placeholder 3"/>
          <p:cNvSpPr>
            <a:spLocks noGrp="1"/>
          </p:cNvSpPr>
          <p:nvPr>
            <p:ph type="sldNum" sz="quarter" idx="5"/>
          </p:nvPr>
        </p:nvSpPr>
        <p:spPr/>
        <p:txBody>
          <a:bodyPr/>
          <a:lstStyle/>
          <a:p>
            <a:fld id="{7765C336-55FE-424C-8EAC-41CF4FEFF6D6}" type="slidenum">
              <a:rPr lang="en-US" smtClean="0"/>
              <a:t>14</a:t>
            </a:fld>
            <a:endParaRPr lang="en-US"/>
          </a:p>
        </p:txBody>
      </p:sp>
    </p:spTree>
    <p:extLst>
      <p:ext uri="{BB962C8B-B14F-4D97-AF65-F5344CB8AC3E}">
        <p14:creationId xmlns:p14="http://schemas.microsoft.com/office/powerpoint/2010/main" val="2658247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indent="0" defTabSz="966612">
              <a:buFont typeface="Arial" panose="020B0604020202020204" pitchFamily="34" charset="0"/>
              <a:buNone/>
              <a:defRPr/>
            </a:pPr>
            <a:r>
              <a:rPr lang="en-US" b="1" dirty="0">
                <a:solidFill>
                  <a:schemeClr val="accent2"/>
                </a:solidFill>
              </a:rPr>
              <a:t>The NRCS proposes 4 basic principles of managing for soil health. These are:</a:t>
            </a:r>
          </a:p>
          <a:p>
            <a:pPr marL="239975" indent="-239975" defTabSz="966612">
              <a:buFont typeface="Arial" panose="020B0604020202020204" pitchFamily="34" charset="0"/>
              <a:buChar char="•"/>
              <a:defRPr/>
            </a:pPr>
            <a:r>
              <a:rPr lang="en-US" b="1" dirty="0">
                <a:solidFill>
                  <a:schemeClr val="accent2"/>
                </a:solidFill>
              </a:rPr>
              <a:t>And can be distilled down to two broad categories</a:t>
            </a:r>
          </a:p>
          <a:p>
            <a:pPr marL="239975" indent="-239975" defTabSz="966612">
              <a:buFont typeface="Arial" panose="020B0604020202020204" pitchFamily="34" charset="0"/>
              <a:buChar char="•"/>
              <a:defRPr/>
            </a:pPr>
            <a:r>
              <a:rPr lang="en-US" b="1" dirty="0">
                <a:solidFill>
                  <a:schemeClr val="accent2"/>
                </a:solidFill>
              </a:rPr>
              <a:t>Feed</a:t>
            </a:r>
            <a:r>
              <a:rPr lang="en-US" dirty="0">
                <a:solidFill>
                  <a:schemeClr val="accent2"/>
                </a:solidFill>
              </a:rPr>
              <a:t> </a:t>
            </a:r>
            <a:r>
              <a:rPr lang="en-US" dirty="0"/>
              <a:t>diverse, continuous inputs (C sources, energy)</a:t>
            </a:r>
          </a:p>
          <a:p>
            <a:pPr marL="239975" indent="-239975" defTabSz="966612">
              <a:buFont typeface="Arial" panose="020B0604020202020204" pitchFamily="34" charset="0"/>
              <a:buChar char="•"/>
              <a:defRPr/>
            </a:pPr>
            <a:r>
              <a:rPr lang="en-US" b="1" dirty="0">
                <a:solidFill>
                  <a:schemeClr val="accent2"/>
                </a:solidFill>
              </a:rPr>
              <a:t>Protect</a:t>
            </a:r>
            <a:r>
              <a:rPr lang="en-US" dirty="0">
                <a:solidFill>
                  <a:schemeClr val="accent2"/>
                </a:solidFill>
              </a:rPr>
              <a:t> </a:t>
            </a:r>
            <a:r>
              <a:rPr lang="en-US" dirty="0"/>
              <a:t>habitat (aggregates and organic matter)</a:t>
            </a:r>
          </a:p>
          <a:p>
            <a:pPr marL="239975" indent="-239975">
              <a:buFont typeface="Arial" panose="020B0604020202020204" pitchFamily="34" charset="0"/>
              <a:buChar char="•"/>
            </a:pPr>
            <a:endParaRPr lang="en-US" dirty="0">
              <a:solidFill>
                <a:schemeClr val="accent1"/>
              </a:solidFill>
              <a:sym typeface="Wingdings" panose="05000000000000000000" pitchFamily="2" charset="2"/>
            </a:endParaRPr>
          </a:p>
          <a:p>
            <a:pPr marL="239975" indent="-239975">
              <a:buFont typeface="Arial" panose="020B0604020202020204" pitchFamily="34" charset="0"/>
              <a:buChar char="•"/>
            </a:pPr>
            <a:r>
              <a:rPr lang="en-US" dirty="0">
                <a:solidFill>
                  <a:schemeClr val="accent1"/>
                </a:solidFill>
                <a:sym typeface="Wingdings" panose="05000000000000000000" pitchFamily="2" charset="2"/>
              </a:rPr>
              <a:t>Maintain SOM &amp; aggregates; Reduce erosion &amp; runoff risk</a:t>
            </a:r>
          </a:p>
          <a:p>
            <a:pPr marL="239975" indent="-239975">
              <a:buFont typeface="Arial" panose="020B0604020202020204" pitchFamily="34" charset="0"/>
              <a:buChar char="•"/>
            </a:pPr>
            <a:r>
              <a:rPr lang="en-US" b="0" dirty="0">
                <a:solidFill>
                  <a:schemeClr val="tx1"/>
                </a:solidFill>
                <a:sym typeface="Wingdings" panose="05000000000000000000" pitchFamily="2" charset="2"/>
              </a:rPr>
              <a:t>Buffer temperature;</a:t>
            </a:r>
            <a:r>
              <a:rPr lang="en-US" b="0" baseline="0" dirty="0">
                <a:solidFill>
                  <a:schemeClr val="tx1"/>
                </a:solidFill>
                <a:sym typeface="Wingdings" panose="05000000000000000000" pitchFamily="2" charset="2"/>
              </a:rPr>
              <a:t> </a:t>
            </a:r>
            <a:r>
              <a:rPr lang="en-US" b="0" dirty="0">
                <a:solidFill>
                  <a:schemeClr val="tx1"/>
                </a:solidFill>
                <a:sym typeface="Wingdings" panose="05000000000000000000" pitchFamily="2" charset="2"/>
              </a:rPr>
              <a:t>Reduce evaporation</a:t>
            </a:r>
          </a:p>
          <a:p>
            <a:pPr marL="179562" indent="-179562">
              <a:buClr>
                <a:schemeClr val="tx1"/>
              </a:buClr>
              <a:buFont typeface="Arial" panose="020B0604020202020204" pitchFamily="34" charset="0"/>
              <a:buChar char="•"/>
            </a:pPr>
            <a:r>
              <a:rPr lang="en-US" dirty="0"/>
              <a:t>Feed: </a:t>
            </a:r>
            <a:r>
              <a:rPr lang="en-US" sz="1300" dirty="0">
                <a:sym typeface="Wingdings" panose="05000000000000000000" pitchFamily="2" charset="2"/>
              </a:rPr>
              <a:t>Break disease cycles; Stimulate microbial diversity; </a:t>
            </a:r>
            <a:r>
              <a:rPr lang="en-US" sz="1300" b="1" dirty="0">
                <a:solidFill>
                  <a:schemeClr val="tx2">
                    <a:lumMod val="60000"/>
                    <a:lumOff val="40000"/>
                  </a:schemeClr>
                </a:solidFill>
                <a:sym typeface="Wingdings" panose="05000000000000000000" pitchFamily="2" charset="2"/>
              </a:rPr>
              <a:t>Increase SOM and nutrient cycling</a:t>
            </a:r>
          </a:p>
          <a:p>
            <a:pPr marL="179562" indent="-179562">
              <a:buClr>
                <a:schemeClr val="tx1"/>
              </a:buClr>
              <a:buFont typeface="Arial" panose="020B0604020202020204" pitchFamily="34" charset="0"/>
              <a:buChar char="•"/>
            </a:pPr>
            <a:r>
              <a:rPr lang="en-US" sz="1300" b="1" dirty="0">
                <a:solidFill>
                  <a:schemeClr val="tx2">
                    <a:lumMod val="60000"/>
                    <a:lumOff val="40000"/>
                  </a:schemeClr>
                </a:solidFill>
                <a:sym typeface="Wingdings" panose="05000000000000000000" pitchFamily="2" charset="2"/>
              </a:rPr>
              <a:t>Enhance plant growth; </a:t>
            </a:r>
            <a:r>
              <a:rPr lang="en-US" sz="1300" dirty="0">
                <a:sym typeface="Wingdings" panose="05000000000000000000" pitchFamily="2" charset="2"/>
              </a:rPr>
              <a:t>Increase predator &amp;  pollinator populations</a:t>
            </a:r>
          </a:p>
          <a:p>
            <a:endParaRPr lang="en-US" dirty="0"/>
          </a:p>
        </p:txBody>
      </p:sp>
      <p:sp>
        <p:nvSpPr>
          <p:cNvPr id="4" name="Slide Number Placeholder 3"/>
          <p:cNvSpPr>
            <a:spLocks noGrp="1"/>
          </p:cNvSpPr>
          <p:nvPr>
            <p:ph type="sldNum" sz="quarter" idx="10"/>
          </p:nvPr>
        </p:nvSpPr>
        <p:spPr/>
        <p:txBody>
          <a:bodyPr/>
          <a:lstStyle/>
          <a:p>
            <a:fld id="{A4A8A6C1-D4A1-450C-9D4F-9C80C2E7D870}" type="slidenum">
              <a:rPr lang="en-US" smtClean="0"/>
              <a:t>15</a:t>
            </a:fld>
            <a:endParaRPr lang="en-US"/>
          </a:p>
        </p:txBody>
      </p:sp>
    </p:spTree>
    <p:extLst>
      <p:ext uri="{BB962C8B-B14F-4D97-AF65-F5344CB8AC3E}">
        <p14:creationId xmlns:p14="http://schemas.microsoft.com/office/powerpoint/2010/main" val="669288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What does this slide mean to you?</a:t>
            </a:r>
          </a:p>
          <a:p>
            <a:endParaRPr lang="en-US"/>
          </a:p>
          <a:p>
            <a:r>
              <a:rPr lang="en-US"/>
              <a:t>Historically, soil biodiversity was studied by</a:t>
            </a:r>
            <a:r>
              <a:rPr lang="en-US" baseline="0"/>
              <a:t> mapping the soil food webs. This approach details the chain of energy transfer in soil and is based on grouping organisms according to their trophic role and food preferences. In a very simplistic manner, the food web is fueled by plants and photosynthetic bacteria that fix C from the atmosphere through photosynthesis. Other organisms then obtain their energy by breaking down plant residues and organic compounds or by consuming other organism. During decomposition and consumption, nutrients are converted from organic to inorganic forms and made available to plants and other soil organisms </a:t>
            </a:r>
            <a:r>
              <a:rPr lang="en-US"/>
              <a:t>(Paraphrased from </a:t>
            </a:r>
            <a:r>
              <a:rPr lang="en-US" err="1"/>
              <a:t>Turbe</a:t>
            </a:r>
            <a:r>
              <a:rPr lang="en-US"/>
              <a:t> et al., 2010).</a:t>
            </a:r>
          </a:p>
          <a:p>
            <a:endParaRPr lang="en-US"/>
          </a:p>
          <a:p>
            <a:r>
              <a:rPr lang="en-US" b="1"/>
              <a:t>Pros of the food web approach</a:t>
            </a:r>
            <a:r>
              <a:rPr lang="en-US"/>
              <a:t>: Very useful for understanding nutrient cycling and energy flows and provided the foundation to study functional soil biodiversity.</a:t>
            </a:r>
          </a:p>
          <a:p>
            <a:endParaRPr lang="en-US" b="1"/>
          </a:p>
          <a:p>
            <a:r>
              <a:rPr lang="en-US" b="1"/>
              <a:t>Limitations:</a:t>
            </a:r>
            <a:r>
              <a:rPr lang="en-US" b="1" baseline="0"/>
              <a:t> </a:t>
            </a:r>
            <a:r>
              <a:rPr lang="en-US"/>
              <a:t>overlooks other important processes not based on feeding relationships, such as soil structure development, parasitism and pathogenesis. Relies on biomass and species composition, whereas activity provides a better understanding of soil biological function.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A8A6C1-D4A1-450C-9D4F-9C80C2E7D8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9782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Penny exercise: Hand out a penny to each participant in the class.  Ask them to hold it in their hand.  Let’s suppose your doctor said you were deficient in copper.  Could you absorb the copper into your system just by holding a penny?  Why not? (A. It isn’t bioavailable.)  What makes </a:t>
            </a:r>
            <a:r>
              <a:rPr lang="en-US" dirty="0" err="1"/>
              <a:t>nutrents</a:t>
            </a:r>
            <a:r>
              <a:rPr lang="en-US" dirty="0"/>
              <a:t> available?  (A. Microbes.) What is one of the most abundant nutrients on earth? (A. Nitrogen)  Why do farmers have to apply nitrogen fertilizer to the soil?  Why can’t plants just absorb nitrogen from the air? (A. They need microbes to make it available to plants.)  It is the soil life that make nutrients available to plants for growth.</a:t>
            </a:r>
          </a:p>
          <a:p>
            <a:endParaRPr lang="en-US" dirty="0"/>
          </a:p>
          <a:p>
            <a:r>
              <a:rPr lang="en-US" dirty="0"/>
              <a:t>Stock Image 100448578</a:t>
            </a:r>
          </a:p>
        </p:txBody>
      </p:sp>
      <p:sp>
        <p:nvSpPr>
          <p:cNvPr id="4" name="Slide Number Placeholder 3"/>
          <p:cNvSpPr>
            <a:spLocks noGrp="1"/>
          </p:cNvSpPr>
          <p:nvPr>
            <p:ph type="sldNum" sz="quarter" idx="5"/>
          </p:nvPr>
        </p:nvSpPr>
        <p:spPr/>
        <p:txBody>
          <a:bodyPr/>
          <a:lstStyle/>
          <a:p>
            <a:fld id="{2FEABF60-19ED-451F-B427-C65BE56AF81B}" type="slidenum">
              <a:rPr lang="en-US" smtClean="0"/>
              <a:t>17</a:t>
            </a:fld>
            <a:endParaRPr lang="en-US"/>
          </a:p>
        </p:txBody>
      </p:sp>
    </p:spTree>
    <p:extLst>
      <p:ext uri="{BB962C8B-B14F-4D97-AF65-F5344CB8AC3E}">
        <p14:creationId xmlns:p14="http://schemas.microsoft.com/office/powerpoint/2010/main" val="4002653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Add information at a later date.</a:t>
            </a:r>
          </a:p>
        </p:txBody>
      </p:sp>
      <p:sp>
        <p:nvSpPr>
          <p:cNvPr id="4" name="Slide Number Placeholder 3"/>
          <p:cNvSpPr>
            <a:spLocks noGrp="1"/>
          </p:cNvSpPr>
          <p:nvPr>
            <p:ph type="sldNum" sz="quarter" idx="5"/>
          </p:nvPr>
        </p:nvSpPr>
        <p:spPr/>
        <p:txBody>
          <a:bodyPr/>
          <a:lstStyle/>
          <a:p>
            <a:fld id="{7765C336-55FE-424C-8EAC-41CF4FEFF6D6}" type="slidenum">
              <a:rPr lang="en-US" smtClean="0"/>
              <a:t>20</a:t>
            </a:fld>
            <a:endParaRPr lang="en-US"/>
          </a:p>
        </p:txBody>
      </p:sp>
    </p:spTree>
    <p:extLst>
      <p:ext uri="{BB962C8B-B14F-4D97-AF65-F5344CB8AC3E}">
        <p14:creationId xmlns:p14="http://schemas.microsoft.com/office/powerpoint/2010/main" val="2678633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Ask participants to pair up and discuss this question for 3-5 minutes.  Ask people to share their answers.</a:t>
            </a:r>
          </a:p>
        </p:txBody>
      </p:sp>
      <p:sp>
        <p:nvSpPr>
          <p:cNvPr id="4" name="Slide Number Placeholder 3"/>
          <p:cNvSpPr>
            <a:spLocks noGrp="1"/>
          </p:cNvSpPr>
          <p:nvPr>
            <p:ph type="sldNum" sz="quarter" idx="5"/>
          </p:nvPr>
        </p:nvSpPr>
        <p:spPr/>
        <p:txBody>
          <a:bodyPr/>
          <a:lstStyle/>
          <a:p>
            <a:fld id="{7765C336-55FE-424C-8EAC-41CF4FEFF6D6}" type="slidenum">
              <a:rPr lang="en-US" smtClean="0"/>
              <a:t>21</a:t>
            </a:fld>
            <a:endParaRPr lang="en-US"/>
          </a:p>
        </p:txBody>
      </p:sp>
    </p:spTree>
    <p:extLst>
      <p:ext uri="{BB962C8B-B14F-4D97-AF65-F5344CB8AC3E}">
        <p14:creationId xmlns:p14="http://schemas.microsoft.com/office/powerpoint/2010/main" val="42351614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Times New Roman" panose="02020603050405020304" pitchFamily="18" charset="0"/>
              </a:rPr>
              <a:t>Let’s look at how biological communities and roots improve drainage.  Compare these two soils.  These are the same soil type but different management – untilled versus tilled.  The soil on the left was in a no-till permanent pasture and the soil on the right was in a continuous till crop field.  What do you notice about the soil on the left?  Look at the soil structure.  Even though it is the same soil, the structure appears completely different.  The soil on the left has a lumpy, cottage cheese like consistency while the consistency of the soil on the right is very fine, like it has been sifted.  The clumps on the left are formed by living organisms in the soil that excrete glues which hold the soil together.  Only by not disturbing the soil will these soil microorganisms survive.  The soil on the right, which has fewer biological organisms, will tend to dissolve in water.  </a:t>
            </a:r>
            <a:endParaRPr lang="en-US" sz="1200">
              <a:effectLst/>
              <a:latin typeface="Times New Roman" panose="02020603050405020304" pitchFamily="18" charset="0"/>
              <a:ea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2FEABF60-19ED-451F-B427-C65BE56AF81B}" type="slidenum">
              <a:rPr lang="en-US" smtClean="0"/>
              <a:t>22</a:t>
            </a:fld>
            <a:endParaRPr lang="en-US"/>
          </a:p>
        </p:txBody>
      </p:sp>
    </p:spTree>
    <p:extLst>
      <p:ext uri="{BB962C8B-B14F-4D97-AF65-F5344CB8AC3E}">
        <p14:creationId xmlns:p14="http://schemas.microsoft.com/office/powerpoint/2010/main" val="418070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Segoe UI" panose="020B0502040204020203" pitchFamily="34" charset="0"/>
              </a:rPr>
              <a:t>Note! Some soils are light in color. Will want to highlight that the dark/light comparison should be made on the same type of soil.</a:t>
            </a:r>
            <a:endParaRPr lang="en-US" sz="1800">
              <a:effectLst/>
              <a:latin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2FEABF60-19ED-451F-B427-C65BE56AF81B}" type="slidenum">
              <a:rPr lang="en-US" smtClean="0"/>
              <a:t>25</a:t>
            </a:fld>
            <a:endParaRPr lang="en-US"/>
          </a:p>
        </p:txBody>
      </p:sp>
    </p:spTree>
    <p:extLst>
      <p:ext uri="{BB962C8B-B14F-4D97-AF65-F5344CB8AC3E}">
        <p14:creationId xmlns:p14="http://schemas.microsoft.com/office/powerpoint/2010/main" val="4136532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Discuss some of your favorite ways to demonstrate soil health such as the slump test, the “soil your undies” test, and the slake test.  This would be a good time to do a soil health demo in the classroom.</a:t>
            </a:r>
          </a:p>
        </p:txBody>
      </p:sp>
      <p:sp>
        <p:nvSpPr>
          <p:cNvPr id="4" name="Slide Number Placeholder 3"/>
          <p:cNvSpPr>
            <a:spLocks noGrp="1"/>
          </p:cNvSpPr>
          <p:nvPr>
            <p:ph type="sldNum" sz="quarter" idx="5"/>
          </p:nvPr>
        </p:nvSpPr>
        <p:spPr/>
        <p:txBody>
          <a:bodyPr/>
          <a:lstStyle/>
          <a:p>
            <a:fld id="{7765C336-55FE-424C-8EAC-41CF4FEFF6D6}" type="slidenum">
              <a:rPr lang="en-US" smtClean="0"/>
              <a:t>26</a:t>
            </a:fld>
            <a:endParaRPr lang="en-US"/>
          </a:p>
        </p:txBody>
      </p:sp>
    </p:spTree>
    <p:extLst>
      <p:ext uri="{BB962C8B-B14F-4D97-AF65-F5344CB8AC3E}">
        <p14:creationId xmlns:p14="http://schemas.microsoft.com/office/powerpoint/2010/main" val="4104186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Can substitute photo for local example.  Very few principles are being used in this example – the soil is tilled, there is very little cover except for the black plastic, there are no continuous living roots and little biodiversity.  Ask the class how to apply the principles in this example.  This could include cover crops between the rows, organic mulch such as straw, and use of zone tillage.</a:t>
            </a:r>
          </a:p>
        </p:txBody>
      </p:sp>
      <p:sp>
        <p:nvSpPr>
          <p:cNvPr id="4" name="Slide Number Placeholder 3"/>
          <p:cNvSpPr>
            <a:spLocks noGrp="1"/>
          </p:cNvSpPr>
          <p:nvPr>
            <p:ph type="sldNum" sz="quarter" idx="5"/>
          </p:nvPr>
        </p:nvSpPr>
        <p:spPr/>
        <p:txBody>
          <a:bodyPr/>
          <a:lstStyle/>
          <a:p>
            <a:fld id="{7765C336-55FE-424C-8EAC-41CF4FEFF6D6}" type="slidenum">
              <a:rPr lang="en-US" smtClean="0"/>
              <a:t>27</a:t>
            </a:fld>
            <a:endParaRPr lang="en-US"/>
          </a:p>
        </p:txBody>
      </p:sp>
    </p:spTree>
    <p:extLst>
      <p:ext uri="{BB962C8B-B14F-4D97-AF65-F5344CB8AC3E}">
        <p14:creationId xmlns:p14="http://schemas.microsoft.com/office/powerpoint/2010/main" val="3333437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5D8A0-3CC9-D961-6A00-C858FB49E2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2CAED2-C758-A6A8-7DBF-8F35C5133D33}"/>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1B738950-7F21-5B2C-104D-F4CF5535BE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substitute for local example.  Very few principles are being used in this example – the soil is minimally covered or not at all due to the overgrazing, there are some continuous living roots but areas of bare soil, and the disturbance is high in this continuously grazed system.  There is some biodiversity in the areas along the fence line and the dairy cows are adding manure.  Ask the class how to apply the principles in this example.  Answers could include implementing a rotational grazing system, moving the area where the cows are fed so it is not in the same spot.</a:t>
            </a:r>
          </a:p>
          <a:p>
            <a:endParaRPr lang="en-US" dirty="0"/>
          </a:p>
        </p:txBody>
      </p:sp>
      <p:sp>
        <p:nvSpPr>
          <p:cNvPr id="4" name="Slide Number Placeholder 3">
            <a:extLst>
              <a:ext uri="{FF2B5EF4-FFF2-40B4-BE49-F238E27FC236}">
                <a16:creationId xmlns:a16="http://schemas.microsoft.com/office/drawing/2014/main" id="{98FD3BC4-0AAE-148A-EC85-D2B0C6385FF3}"/>
              </a:ext>
            </a:extLst>
          </p:cNvPr>
          <p:cNvSpPr>
            <a:spLocks noGrp="1"/>
          </p:cNvSpPr>
          <p:nvPr>
            <p:ph type="sldNum" sz="quarter" idx="5"/>
          </p:nvPr>
        </p:nvSpPr>
        <p:spPr/>
        <p:txBody>
          <a:bodyPr/>
          <a:lstStyle/>
          <a:p>
            <a:fld id="{7765C336-55FE-424C-8EAC-41CF4FEFF6D6}" type="slidenum">
              <a:rPr lang="en-US" smtClean="0"/>
              <a:t>28</a:t>
            </a:fld>
            <a:endParaRPr lang="en-US"/>
          </a:p>
        </p:txBody>
      </p:sp>
    </p:spTree>
    <p:extLst>
      <p:ext uri="{BB962C8B-B14F-4D97-AF65-F5344CB8AC3E}">
        <p14:creationId xmlns:p14="http://schemas.microsoft.com/office/powerpoint/2010/main" val="3847433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BA4FE-6C6E-D4F3-30E5-77A698191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BB689-5CDC-D847-9D61-F6F9F2624806}"/>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AC9136CC-4BB5-899F-1AAA-819357B409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substitute for local example.  This is a photo of a tilled field at a flower farm. Even though the soils are excessively well drained, the farm  was experiencing ponding and was asking about drainage tile.  Very few principles are being used – the soil is tilled, there is no cover, no continuous living roots and no biodiversity.  Ask the class how to apply the principles in this example.  This could include winter cover crops, zone tillage with permanent vegetation in the rows, or perennial vegetation in the low-lying areas such as pussy willows, button bush or winterberry.</a:t>
            </a:r>
          </a:p>
          <a:p>
            <a:endParaRPr lang="en-US" dirty="0"/>
          </a:p>
        </p:txBody>
      </p:sp>
      <p:sp>
        <p:nvSpPr>
          <p:cNvPr id="4" name="Slide Number Placeholder 3">
            <a:extLst>
              <a:ext uri="{FF2B5EF4-FFF2-40B4-BE49-F238E27FC236}">
                <a16:creationId xmlns:a16="http://schemas.microsoft.com/office/drawing/2014/main" id="{A0FEC331-D363-5720-AD53-1E88937082BF}"/>
              </a:ext>
            </a:extLst>
          </p:cNvPr>
          <p:cNvSpPr>
            <a:spLocks noGrp="1"/>
          </p:cNvSpPr>
          <p:nvPr>
            <p:ph type="sldNum" sz="quarter" idx="5"/>
          </p:nvPr>
        </p:nvSpPr>
        <p:spPr/>
        <p:txBody>
          <a:bodyPr/>
          <a:lstStyle/>
          <a:p>
            <a:fld id="{7765C336-55FE-424C-8EAC-41CF4FEFF6D6}" type="slidenum">
              <a:rPr lang="en-US" smtClean="0"/>
              <a:t>29</a:t>
            </a:fld>
            <a:endParaRPr lang="en-US"/>
          </a:p>
        </p:txBody>
      </p:sp>
    </p:spTree>
    <p:extLst>
      <p:ext uri="{BB962C8B-B14F-4D97-AF65-F5344CB8AC3E}">
        <p14:creationId xmlns:p14="http://schemas.microsoft.com/office/powerpoint/2010/main" val="31411261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DADFF-1F58-2C5A-E3A1-9FAFFC02B1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E2292C-0D0E-DD34-FB5E-8EA710151346}"/>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E70D467A-00B6-7468-73B4-B8B00AD53E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E5A398-4D78-C961-3D0A-6FD4B9542B25}"/>
              </a:ext>
            </a:extLst>
          </p:cNvPr>
          <p:cNvSpPr>
            <a:spLocks noGrp="1"/>
          </p:cNvSpPr>
          <p:nvPr>
            <p:ph type="sldNum" sz="quarter" idx="5"/>
          </p:nvPr>
        </p:nvSpPr>
        <p:spPr/>
        <p:txBody>
          <a:bodyPr/>
          <a:lstStyle/>
          <a:p>
            <a:fld id="{7765C336-55FE-424C-8EAC-41CF4FEFF6D6}" type="slidenum">
              <a:rPr lang="en-US" smtClean="0"/>
              <a:t>30</a:t>
            </a:fld>
            <a:endParaRPr lang="en-US"/>
          </a:p>
        </p:txBody>
      </p:sp>
    </p:spTree>
    <p:extLst>
      <p:ext uri="{BB962C8B-B14F-4D97-AF65-F5344CB8AC3E}">
        <p14:creationId xmlns:p14="http://schemas.microsoft.com/office/powerpoint/2010/main" val="40425428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substitute for local example.  This is a photo of a tilled field at a flower farm. Even though the soils are excessively well drained, the farm  was experiencing ponding and was asking about drainage tile.  Very few principles are being used – the soil is tilled, there is no cover, no continuous living roots and no biodiversity.  Ask the class how to apply the principles in this example.  This could include winter cover crops, zone tillage with permanent vegetation in the rows, or perennial vegetation in the low-lying areas such as pussy willows, button bush or winterberry.</a:t>
            </a:r>
          </a:p>
          <a:p>
            <a:endParaRPr lang="en-US" dirty="0"/>
          </a:p>
        </p:txBody>
      </p:sp>
      <p:sp>
        <p:nvSpPr>
          <p:cNvPr id="4" name="Slide Number Placeholder 3"/>
          <p:cNvSpPr>
            <a:spLocks noGrp="1"/>
          </p:cNvSpPr>
          <p:nvPr>
            <p:ph type="sldNum" sz="quarter" idx="5"/>
          </p:nvPr>
        </p:nvSpPr>
        <p:spPr/>
        <p:txBody>
          <a:bodyPr/>
          <a:lstStyle/>
          <a:p>
            <a:fld id="{7765C336-55FE-424C-8EAC-41CF4FEFF6D6}" type="slidenum">
              <a:rPr lang="en-US" smtClean="0"/>
              <a:t>31</a:t>
            </a:fld>
            <a:endParaRPr lang="en-US"/>
          </a:p>
        </p:txBody>
      </p:sp>
    </p:spTree>
    <p:extLst>
      <p:ext uri="{BB962C8B-B14F-4D97-AF65-F5344CB8AC3E}">
        <p14:creationId xmlns:p14="http://schemas.microsoft.com/office/powerpoint/2010/main" val="53215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65C336-55FE-424C-8EAC-41CF4FEFF6D6}" type="slidenum">
              <a:rPr lang="en-US" smtClean="0"/>
              <a:t>32</a:t>
            </a:fld>
            <a:endParaRPr lang="en-US"/>
          </a:p>
        </p:txBody>
      </p:sp>
    </p:spTree>
    <p:extLst>
      <p:ext uri="{BB962C8B-B14F-4D97-AF65-F5344CB8AC3E}">
        <p14:creationId xmlns:p14="http://schemas.microsoft.com/office/powerpoint/2010/main" val="4215609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499098EA-6AF8-6832-2A05-891F678E3731}"/>
              </a:ext>
            </a:extLst>
          </p:cNvPr>
          <p:cNvSpPr>
            <a:spLocks noGrp="1"/>
          </p:cNvSpPr>
          <p:nvPr>
            <p:ph type="body" sz="quarter" idx="13" hasCustomPrompt="1"/>
          </p:nvPr>
        </p:nvSpPr>
        <p:spPr>
          <a:xfrm>
            <a:off x="147584" y="832704"/>
            <a:ext cx="6549819" cy="531082"/>
          </a:xfrm>
          <a:prstGeom prst="rect">
            <a:avLst/>
          </a:prstGeom>
        </p:spPr>
        <p:txBody>
          <a:bodyPr/>
          <a:lstStyle>
            <a:lvl1pPr marL="0" indent="0">
              <a:buNone/>
              <a:defRPr sz="3000" b="1">
                <a:solidFill>
                  <a:schemeClr val="accent4"/>
                </a:solidFill>
                <a:latin typeface="+mj-lt"/>
                <a:ea typeface="Open Sans" panose="020B0606030504020204" pitchFamily="34" charset="0"/>
                <a:cs typeface="Arial" panose="020B0604020202020204" pitchFamily="34" charset="0"/>
              </a:defRPr>
            </a:lvl1pPr>
          </a:lstStyle>
          <a:p>
            <a:pPr lvl="0"/>
            <a:r>
              <a:rPr lang="en-US"/>
              <a:t>Slide Header </a:t>
            </a:r>
          </a:p>
        </p:txBody>
      </p:sp>
    </p:spTree>
    <p:extLst>
      <p:ext uri="{BB962C8B-B14F-4D97-AF65-F5344CB8AC3E}">
        <p14:creationId xmlns:p14="http://schemas.microsoft.com/office/powerpoint/2010/main" val="38513799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age_Picture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AD0AA8-E444-47EF-89E5-736BB9B92D2D}"/>
              </a:ext>
            </a:extLst>
          </p:cNvPr>
          <p:cNvSpPr/>
          <p:nvPr userDrawn="1"/>
        </p:nvSpPr>
        <p:spPr>
          <a:xfrm>
            <a:off x="2" y="1255271"/>
            <a:ext cx="4524657" cy="411420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2">
            <a:extLst>
              <a:ext uri="{FF2B5EF4-FFF2-40B4-BE49-F238E27FC236}">
                <a16:creationId xmlns:a16="http://schemas.microsoft.com/office/drawing/2014/main" id="{097CE488-345B-4087-B356-7841365FD68C}"/>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3">
            <a:extLst>
              <a:ext uri="{FF2B5EF4-FFF2-40B4-BE49-F238E27FC236}">
                <a16:creationId xmlns:a16="http://schemas.microsoft.com/office/drawing/2014/main" id="{83A83115-0EE0-4DD7-9EE2-BAE89C704D0C}"/>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4">
            <a:extLst>
              <a:ext uri="{FF2B5EF4-FFF2-40B4-BE49-F238E27FC236}">
                <a16:creationId xmlns:a16="http://schemas.microsoft.com/office/drawing/2014/main" id="{46266056-6F28-4FC4-A607-F9B804CA0388}"/>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Picture Placeholder 1">
            <a:extLst>
              <a:ext uri="{FF2B5EF4-FFF2-40B4-BE49-F238E27FC236}">
                <a16:creationId xmlns:a16="http://schemas.microsoft.com/office/drawing/2014/main" id="{C97D9E10-36DF-43A3-9452-DE4CDD54F665}"/>
              </a:ext>
            </a:extLst>
          </p:cNvPr>
          <p:cNvSpPr>
            <a:spLocks noGrp="1"/>
          </p:cNvSpPr>
          <p:nvPr>
            <p:ph type="pic" sz="quarter" idx="10"/>
          </p:nvPr>
        </p:nvSpPr>
        <p:spPr>
          <a:xfrm>
            <a:off x="2" y="1255713"/>
            <a:ext cx="4524375" cy="4113212"/>
          </a:xfrm>
          <a:prstGeom prst="rect">
            <a:avLst/>
          </a:prstGeom>
        </p:spPr>
        <p:txBody>
          <a:bodyPr anchor="ctr"/>
          <a:lstStyle>
            <a:lvl1pPr marL="0" indent="0" algn="ctr">
              <a:buNone/>
              <a:defRPr/>
            </a:lvl1pPr>
          </a:lstStyle>
          <a:p>
            <a:r>
              <a:rPr lang="en-US"/>
              <a:t>Click icon to add picture</a:t>
            </a:r>
          </a:p>
        </p:txBody>
      </p:sp>
      <p:sp>
        <p:nvSpPr>
          <p:cNvPr id="8" name="Picture Placeholder 2">
            <a:extLst>
              <a:ext uri="{FF2B5EF4-FFF2-40B4-BE49-F238E27FC236}">
                <a16:creationId xmlns:a16="http://schemas.microsoft.com/office/drawing/2014/main" id="{CCE8192B-B4FF-4B3E-A295-05E256A8B953}"/>
              </a:ext>
            </a:extLst>
          </p:cNvPr>
          <p:cNvSpPr>
            <a:spLocks noGrp="1"/>
          </p:cNvSpPr>
          <p:nvPr>
            <p:ph type="pic" sz="quarter" idx="11"/>
          </p:nvPr>
        </p:nvSpPr>
        <p:spPr>
          <a:xfrm>
            <a:off x="4668881" y="1255271"/>
            <a:ext cx="2176947" cy="2047712"/>
          </a:xfrm>
          <a:prstGeom prst="rect">
            <a:avLst/>
          </a:prstGeom>
        </p:spPr>
        <p:txBody>
          <a:bodyPr anchor="ctr"/>
          <a:lstStyle>
            <a:lvl1pPr marL="0" indent="0" algn="ctr">
              <a:buNone/>
              <a:defRPr/>
            </a:lvl1pPr>
          </a:lstStyle>
          <a:p>
            <a:r>
              <a:rPr lang="en-US"/>
              <a:t>Click icon to add picture</a:t>
            </a:r>
          </a:p>
        </p:txBody>
      </p:sp>
      <p:sp>
        <p:nvSpPr>
          <p:cNvPr id="9" name="Picture Placeholder 3">
            <a:extLst>
              <a:ext uri="{FF2B5EF4-FFF2-40B4-BE49-F238E27FC236}">
                <a16:creationId xmlns:a16="http://schemas.microsoft.com/office/drawing/2014/main" id="{095BC4A1-8F6A-474B-A40F-E9BC331AA982}"/>
              </a:ext>
            </a:extLst>
          </p:cNvPr>
          <p:cNvSpPr>
            <a:spLocks noGrp="1"/>
          </p:cNvSpPr>
          <p:nvPr>
            <p:ph type="pic" sz="quarter" idx="12"/>
          </p:nvPr>
        </p:nvSpPr>
        <p:spPr>
          <a:xfrm>
            <a:off x="6990048" y="1255714"/>
            <a:ext cx="2153952" cy="2047270"/>
          </a:xfrm>
          <a:prstGeom prst="rect">
            <a:avLst/>
          </a:prstGeom>
        </p:spPr>
        <p:txBody>
          <a:bodyPr anchor="ctr"/>
          <a:lstStyle>
            <a:lvl1pPr marL="0" indent="0" algn="ctr">
              <a:buNone/>
              <a:defRPr/>
            </a:lvl1pPr>
          </a:lstStyle>
          <a:p>
            <a:r>
              <a:rPr lang="en-US"/>
              <a:t>Click icon to add picture</a:t>
            </a:r>
          </a:p>
        </p:txBody>
      </p:sp>
      <p:sp>
        <p:nvSpPr>
          <p:cNvPr id="10" name="Picture Placeholder 4">
            <a:extLst>
              <a:ext uri="{FF2B5EF4-FFF2-40B4-BE49-F238E27FC236}">
                <a16:creationId xmlns:a16="http://schemas.microsoft.com/office/drawing/2014/main" id="{FB2332BB-BA4A-47D7-A477-91535F93F46C}"/>
              </a:ext>
            </a:extLst>
          </p:cNvPr>
          <p:cNvSpPr>
            <a:spLocks noGrp="1"/>
          </p:cNvSpPr>
          <p:nvPr>
            <p:ph type="pic" sz="quarter" idx="13"/>
          </p:nvPr>
        </p:nvSpPr>
        <p:spPr>
          <a:xfrm>
            <a:off x="4668881" y="3495284"/>
            <a:ext cx="4475121" cy="1873645"/>
          </a:xfrm>
          <a:prstGeom prst="rect">
            <a:avLst/>
          </a:prstGeom>
        </p:spPr>
        <p:txBody>
          <a:bodyPr anchor="ctr"/>
          <a:lstStyle>
            <a:lvl1pPr marL="0" indent="0" algn="ctr">
              <a:buNone/>
              <a:defRPr/>
            </a:lvl1pPr>
          </a:lstStyle>
          <a:p>
            <a:r>
              <a:rPr lang="en-US"/>
              <a:t>Click icon to add picture</a:t>
            </a:r>
          </a:p>
        </p:txBody>
      </p:sp>
      <p:pic>
        <p:nvPicPr>
          <p:cNvPr id="13" name="Picture 12">
            <a:extLst>
              <a:ext uri="{FF2B5EF4-FFF2-40B4-BE49-F238E27FC236}">
                <a16:creationId xmlns:a16="http://schemas.microsoft.com/office/drawing/2014/main" id="{E089B2D9-B0F5-4CEB-8BA0-950F9B843EAA}"/>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
        <p:nvSpPr>
          <p:cNvPr id="6" name="Title Placeholder">
            <a:extLst>
              <a:ext uri="{FF2B5EF4-FFF2-40B4-BE49-F238E27FC236}">
                <a16:creationId xmlns:a16="http://schemas.microsoft.com/office/drawing/2014/main" id="{1ED9A527-BAED-61BF-6E91-7A7A549C0D53}"/>
              </a:ext>
            </a:extLst>
          </p:cNvPr>
          <p:cNvSpPr>
            <a:spLocks noGrp="1"/>
          </p:cNvSpPr>
          <p:nvPr>
            <p:ph sz="quarter" idx="14" hasCustomPrompt="1"/>
          </p:nvPr>
        </p:nvSpPr>
        <p:spPr>
          <a:xfrm>
            <a:off x="97197" y="1685125"/>
            <a:ext cx="4121512" cy="1810154"/>
          </a:xfrm>
          <a:prstGeom prst="rect">
            <a:avLst/>
          </a:prstGeom>
        </p:spPr>
        <p:txBody>
          <a:bodyPr/>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a:t>Title of Presentation</a:t>
            </a:r>
          </a:p>
        </p:txBody>
      </p:sp>
      <p:sp>
        <p:nvSpPr>
          <p:cNvPr id="11" name="Title Placeholder">
            <a:extLst>
              <a:ext uri="{FF2B5EF4-FFF2-40B4-BE49-F238E27FC236}">
                <a16:creationId xmlns:a16="http://schemas.microsoft.com/office/drawing/2014/main" id="{6262340B-7AE3-4D09-8B54-07D54060CA41}"/>
              </a:ext>
            </a:extLst>
          </p:cNvPr>
          <p:cNvSpPr>
            <a:spLocks noGrp="1"/>
          </p:cNvSpPr>
          <p:nvPr>
            <p:ph sz="quarter" idx="15" hasCustomPrompt="1"/>
          </p:nvPr>
        </p:nvSpPr>
        <p:spPr>
          <a:xfrm>
            <a:off x="166573" y="5592249"/>
            <a:ext cx="8437100" cy="475666"/>
          </a:xfrm>
          <a:prstGeom prst="rect">
            <a:avLst/>
          </a:prstGeom>
        </p:spPr>
        <p:txBody>
          <a:bodyPr/>
          <a:lstStyle>
            <a:lvl1pPr marL="0" indent="0">
              <a:lnSpc>
                <a:spcPct val="108000"/>
              </a:lnSpc>
              <a:buNone/>
              <a:defRPr sz="2025" b="1">
                <a:solidFill>
                  <a:schemeClr val="accent6">
                    <a:lumMod val="60000"/>
                    <a:lumOff val="40000"/>
                  </a:schemeClr>
                </a:solidFill>
                <a:latin typeface="+mj-lt"/>
                <a:ea typeface="Open Sans" panose="020B0606030504020204" pitchFamily="34" charset="0"/>
                <a:cs typeface="Open Sans" panose="020B0606030504020204" pitchFamily="34" charset="0"/>
              </a:defRPr>
            </a:lvl1pPr>
          </a:lstStyle>
          <a:p>
            <a:pPr lvl="0"/>
            <a:r>
              <a:rPr lang="en-US"/>
              <a:t>Authors/Presenters &amp; Contact Info</a:t>
            </a:r>
          </a:p>
        </p:txBody>
      </p:sp>
    </p:spTree>
    <p:extLst>
      <p:ext uri="{BB962C8B-B14F-4D97-AF65-F5344CB8AC3E}">
        <p14:creationId xmlns:p14="http://schemas.microsoft.com/office/powerpoint/2010/main" val="383088253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2" y="1255271"/>
            <a:ext cx="4524657"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156761" y="1255276"/>
            <a:ext cx="4147823" cy="4114207"/>
          </a:xfrm>
          <a:prstGeom prst="rect">
            <a:avLst/>
          </a:prstGeom>
        </p:spPr>
        <p:txBody>
          <a:bodyPr anchor="ctr" anchorCtr="0"/>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a:t>Long Title or Section Divider</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3">
            <a:extLst>
              <a:ext uri="{FF2B5EF4-FFF2-40B4-BE49-F238E27FC236}">
                <a16:creationId xmlns:a16="http://schemas.microsoft.com/office/drawing/2014/main" id="{DE393653-42EA-4CD1-9134-AC75DD79569F}"/>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4">
            <a:extLst>
              <a:ext uri="{FF2B5EF4-FFF2-40B4-BE49-F238E27FC236}">
                <a16:creationId xmlns:a16="http://schemas.microsoft.com/office/drawing/2014/main" id="{50B14B5B-CD68-4361-95C8-B6A835F8AE1F}"/>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668881" y="1255826"/>
            <a:ext cx="2176947" cy="2047712"/>
          </a:xfrm>
          <a:prstGeom prst="rect">
            <a:avLst/>
          </a:prstGeom>
        </p:spPr>
        <p:txBody>
          <a:bodyPr anchor="ctr"/>
          <a:lstStyle>
            <a:lvl1pPr marL="0" indent="0" algn="ctr">
              <a:buNone/>
              <a:defRPr/>
            </a:lvl1pPr>
          </a:lstStyle>
          <a:p>
            <a:r>
              <a:rPr lang="en-US"/>
              <a:t>Click icon to add picture</a:t>
            </a:r>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6990049" y="1256274"/>
            <a:ext cx="2153952" cy="2047271"/>
          </a:xfrm>
          <a:prstGeom prst="rect">
            <a:avLst/>
          </a:prstGeom>
        </p:spPr>
        <p:txBody>
          <a:bodyPr anchor="ctr"/>
          <a:lstStyle>
            <a:lvl1pPr marL="0" indent="0" algn="ctr">
              <a:buNone/>
              <a:defRPr/>
            </a:lvl1pPr>
          </a:lstStyle>
          <a:p>
            <a:r>
              <a:rPr lang="en-US"/>
              <a:t>Click icon to add picture</a:t>
            </a:r>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4668881" y="3495839"/>
            <a:ext cx="4475121" cy="1873645"/>
          </a:xfrm>
          <a:prstGeom prst="rect">
            <a:avLst/>
          </a:prstGeom>
        </p:spPr>
        <p:txBody>
          <a:bodyPr anchor="ctr"/>
          <a:lstStyle>
            <a:lvl1pPr marL="0" indent="0" algn="ctr">
              <a:buNone/>
              <a:defRPr/>
            </a:lvl1pPr>
          </a:lstStyle>
          <a:p>
            <a:r>
              <a:rPr lang="en-US"/>
              <a:t>Click icon to add picture</a:t>
            </a:r>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Tree>
    <p:extLst>
      <p:ext uri="{BB962C8B-B14F-4D97-AF65-F5344CB8AC3E}">
        <p14:creationId xmlns:p14="http://schemas.microsoft.com/office/powerpoint/2010/main" val="3753407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ody White 2">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E023135A-9DBD-43D4-B78B-218E551081F7}"/>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a:t>Slide Title</a:t>
            </a:r>
          </a:p>
        </p:txBody>
      </p:sp>
      <p:sp>
        <p:nvSpPr>
          <p:cNvPr id="2" name="Picture Rectangle">
            <a:extLst>
              <a:ext uri="{FF2B5EF4-FFF2-40B4-BE49-F238E27FC236}">
                <a16:creationId xmlns:a16="http://schemas.microsoft.com/office/drawing/2014/main" id="{EF9F4156-6790-4E80-9424-B88EF82B9004}"/>
              </a:ext>
              <a:ext uri="{C183D7F6-B498-43B3-948B-1728B52AA6E4}">
                <adec:decorative xmlns:adec="http://schemas.microsoft.com/office/drawing/2017/decorative" val="1"/>
              </a:ext>
            </a:extLst>
          </p:cNvPr>
          <p:cNvSpPr/>
          <p:nvPr userDrawn="1"/>
        </p:nvSpPr>
        <p:spPr>
          <a:xfrm>
            <a:off x="7182093" y="914400"/>
            <a:ext cx="1733309" cy="5219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Picture Placeholder">
            <a:extLst>
              <a:ext uri="{FF2B5EF4-FFF2-40B4-BE49-F238E27FC236}">
                <a16:creationId xmlns:a16="http://schemas.microsoft.com/office/drawing/2014/main" id="{D9421300-9FF3-4C26-A673-97FEA0847633}"/>
              </a:ext>
              <a:ext uri="{C183D7F6-B498-43B3-948B-1728B52AA6E4}">
                <adec:decorative xmlns:adec="http://schemas.microsoft.com/office/drawing/2017/decorative" val="0"/>
              </a:ext>
            </a:extLst>
          </p:cNvPr>
          <p:cNvSpPr>
            <a:spLocks noGrp="1"/>
          </p:cNvSpPr>
          <p:nvPr>
            <p:ph type="pic" sz="quarter" idx="12"/>
          </p:nvPr>
        </p:nvSpPr>
        <p:spPr>
          <a:xfrm>
            <a:off x="7182093" y="914400"/>
            <a:ext cx="1733309" cy="5219699"/>
          </a:xfrm>
          <a:prstGeom prst="rect">
            <a:avLst/>
          </a:prstGeom>
        </p:spPr>
        <p:txBody>
          <a:bodyPr anchor="ctr"/>
          <a:lstStyle>
            <a:lvl1pPr marL="0" indent="0" algn="ctr">
              <a:buNone/>
              <a:defRPr/>
            </a:lvl1pPr>
          </a:lstStyle>
          <a:p>
            <a:r>
              <a:rPr lang="en-US"/>
              <a:t>Click icon to add picture</a:t>
            </a:r>
          </a:p>
        </p:txBody>
      </p:sp>
      <p:sp>
        <p:nvSpPr>
          <p:cNvPr id="4" name="Content Placeholder 3">
            <a:extLst>
              <a:ext uri="{FF2B5EF4-FFF2-40B4-BE49-F238E27FC236}">
                <a16:creationId xmlns:a16="http://schemas.microsoft.com/office/drawing/2014/main" id="{AB060155-703B-836F-6108-5BC2E11B03F2}"/>
              </a:ext>
            </a:extLst>
          </p:cNvPr>
          <p:cNvSpPr>
            <a:spLocks noGrp="1"/>
          </p:cNvSpPr>
          <p:nvPr>
            <p:ph sz="quarter" idx="13"/>
          </p:nvPr>
        </p:nvSpPr>
        <p:spPr>
          <a:xfrm>
            <a:off x="377190" y="1630363"/>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840654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ody White 3">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2B434D1E-5311-4884-AA47-BBA361918243}"/>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a:t>Slide Title</a:t>
            </a:r>
          </a:p>
        </p:txBody>
      </p:sp>
      <p:sp>
        <p:nvSpPr>
          <p:cNvPr id="10" name="Picture Rectangle 1">
            <a:extLst>
              <a:ext uri="{FF2B5EF4-FFF2-40B4-BE49-F238E27FC236}">
                <a16:creationId xmlns:a16="http://schemas.microsoft.com/office/drawing/2014/main" id="{7858EC9A-293D-4DC4-8D17-1C7CD6AB84C0}"/>
              </a:ext>
              <a:ext uri="{C183D7F6-B498-43B3-948B-1728B52AA6E4}">
                <adec:decorative xmlns:adec="http://schemas.microsoft.com/office/drawing/2017/decorative" val="1"/>
              </a:ext>
            </a:extLst>
          </p:cNvPr>
          <p:cNvSpPr/>
          <p:nvPr userDrawn="1"/>
        </p:nvSpPr>
        <p:spPr>
          <a:xfrm>
            <a:off x="7182093" y="914400"/>
            <a:ext cx="1733309" cy="250902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Picture Placeholder 1">
            <a:extLst>
              <a:ext uri="{FF2B5EF4-FFF2-40B4-BE49-F238E27FC236}">
                <a16:creationId xmlns:a16="http://schemas.microsoft.com/office/drawing/2014/main" id="{A7B37783-ECCB-4CEC-8DEF-782C6EDEE53A}"/>
              </a:ext>
              <a:ext uri="{C183D7F6-B498-43B3-948B-1728B52AA6E4}">
                <adec:decorative xmlns:adec="http://schemas.microsoft.com/office/drawing/2017/decorative" val="0"/>
              </a:ext>
            </a:extLst>
          </p:cNvPr>
          <p:cNvSpPr>
            <a:spLocks noGrp="1"/>
          </p:cNvSpPr>
          <p:nvPr>
            <p:ph type="pic" sz="quarter" idx="13"/>
          </p:nvPr>
        </p:nvSpPr>
        <p:spPr>
          <a:xfrm>
            <a:off x="7182093" y="914399"/>
            <a:ext cx="1733309" cy="2509020"/>
          </a:xfrm>
          <a:prstGeom prst="rect">
            <a:avLst/>
          </a:prstGeom>
        </p:spPr>
        <p:txBody>
          <a:bodyPr anchor="ctr"/>
          <a:lstStyle>
            <a:lvl1pPr marL="0" indent="0" algn="ctr">
              <a:buNone/>
              <a:defRPr/>
            </a:lvl1pPr>
          </a:lstStyle>
          <a:p>
            <a:r>
              <a:rPr lang="en-US"/>
              <a:t>Click icon to add picture</a:t>
            </a:r>
          </a:p>
        </p:txBody>
      </p:sp>
      <p:sp>
        <p:nvSpPr>
          <p:cNvPr id="9" name="Picture Rectangle 2">
            <a:extLst>
              <a:ext uri="{FF2B5EF4-FFF2-40B4-BE49-F238E27FC236}">
                <a16:creationId xmlns:a16="http://schemas.microsoft.com/office/drawing/2014/main" id="{9F74EC4E-08ED-4D5B-88C8-B35C6C45753B}"/>
              </a:ext>
              <a:ext uri="{C183D7F6-B498-43B3-948B-1728B52AA6E4}">
                <adec:decorative xmlns:adec="http://schemas.microsoft.com/office/drawing/2017/decorative" val="1"/>
              </a:ext>
            </a:extLst>
          </p:cNvPr>
          <p:cNvSpPr/>
          <p:nvPr userDrawn="1"/>
        </p:nvSpPr>
        <p:spPr>
          <a:xfrm>
            <a:off x="7182093" y="3615164"/>
            <a:ext cx="1733309" cy="251893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2">
            <a:extLst>
              <a:ext uri="{FF2B5EF4-FFF2-40B4-BE49-F238E27FC236}">
                <a16:creationId xmlns:a16="http://schemas.microsoft.com/office/drawing/2014/main" id="{FA3DE705-66A6-4139-B2DC-D25F0EB450B7}"/>
              </a:ext>
            </a:extLst>
          </p:cNvPr>
          <p:cNvSpPr>
            <a:spLocks noGrp="1"/>
          </p:cNvSpPr>
          <p:nvPr>
            <p:ph type="pic" sz="quarter" idx="14"/>
          </p:nvPr>
        </p:nvSpPr>
        <p:spPr>
          <a:xfrm>
            <a:off x="7182093" y="3615164"/>
            <a:ext cx="1733309" cy="2518941"/>
          </a:xfrm>
          <a:prstGeom prst="rect">
            <a:avLst/>
          </a:prstGeom>
        </p:spPr>
        <p:txBody>
          <a:bodyPr anchor="ctr"/>
          <a:lstStyle>
            <a:lvl1pPr marL="0" indent="0" algn="ctr">
              <a:buNone/>
              <a:defRPr/>
            </a:lvl1pPr>
          </a:lstStyle>
          <a:p>
            <a:r>
              <a:rPr lang="en-US"/>
              <a:t>Click icon to add picture</a:t>
            </a:r>
          </a:p>
        </p:txBody>
      </p:sp>
      <p:sp>
        <p:nvSpPr>
          <p:cNvPr id="3" name="Content Placeholder 2">
            <a:extLst>
              <a:ext uri="{FF2B5EF4-FFF2-40B4-BE49-F238E27FC236}">
                <a16:creationId xmlns:a16="http://schemas.microsoft.com/office/drawing/2014/main" id="{139325A6-7B98-FADE-D434-B6A2DB8AD5A1}"/>
              </a:ext>
            </a:extLst>
          </p:cNvPr>
          <p:cNvSpPr>
            <a:spLocks noGrp="1"/>
          </p:cNvSpPr>
          <p:nvPr>
            <p:ph sz="quarter" idx="15"/>
          </p:nvPr>
        </p:nvSpPr>
        <p:spPr>
          <a:xfrm>
            <a:off x="377190" y="1627632"/>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953120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ody White 4">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12E01219-4F6B-4A10-ACAC-FC1373C47670}"/>
              </a:ext>
            </a:extLst>
          </p:cNvPr>
          <p:cNvSpPr>
            <a:spLocks noGrp="1"/>
          </p:cNvSpPr>
          <p:nvPr>
            <p:ph type="body" sz="quarter" idx="11" hasCustomPrompt="1"/>
          </p:nvPr>
        </p:nvSpPr>
        <p:spPr>
          <a:xfrm>
            <a:off x="147584" y="832704"/>
            <a:ext cx="6549819" cy="531082"/>
          </a:xfrm>
          <a:prstGeom prst="rect">
            <a:avLst/>
          </a:prstGeom>
        </p:spPr>
        <p:txBody>
          <a:bodyPr/>
          <a:lstStyle>
            <a:lvl1pPr marL="0" indent="0">
              <a:lnSpc>
                <a:spcPct val="100000"/>
              </a:lnSpc>
              <a:buNone/>
              <a:defRPr sz="3000" b="1">
                <a:solidFill>
                  <a:schemeClr val="accent4"/>
                </a:solidFill>
                <a:latin typeface="+mj-lt"/>
                <a:ea typeface="Open Sans" panose="020B0606030504020204" pitchFamily="34" charset="0"/>
                <a:cs typeface="Open Sans" panose="020B0606030504020204" pitchFamily="34" charset="0"/>
              </a:defRPr>
            </a:lvl1pPr>
          </a:lstStyle>
          <a:p>
            <a:pPr lvl="0"/>
            <a:r>
              <a:rPr lang="en-US"/>
              <a:t>Slide Title</a:t>
            </a:r>
          </a:p>
        </p:txBody>
      </p:sp>
      <p:sp>
        <p:nvSpPr>
          <p:cNvPr id="16" name="Picture Rectangle 1">
            <a:extLst>
              <a:ext uri="{FF2B5EF4-FFF2-40B4-BE49-F238E27FC236}">
                <a16:creationId xmlns:a16="http://schemas.microsoft.com/office/drawing/2014/main" id="{B56D0C75-5B98-46DE-9CDE-7848C98BC629}"/>
              </a:ext>
              <a:ext uri="{C183D7F6-B498-43B3-948B-1728B52AA6E4}">
                <adec:decorative xmlns:adec="http://schemas.microsoft.com/office/drawing/2017/decorative" val="1"/>
              </a:ext>
            </a:extLst>
          </p:cNvPr>
          <p:cNvSpPr/>
          <p:nvPr userDrawn="1"/>
        </p:nvSpPr>
        <p:spPr>
          <a:xfrm>
            <a:off x="7182093" y="914401"/>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Picture Placeholder 1">
            <a:extLst>
              <a:ext uri="{FF2B5EF4-FFF2-40B4-BE49-F238E27FC236}">
                <a16:creationId xmlns:a16="http://schemas.microsoft.com/office/drawing/2014/main" id="{FA3DE705-66A6-4139-B2DC-D25F0EB450B7}"/>
              </a:ext>
            </a:extLst>
          </p:cNvPr>
          <p:cNvSpPr>
            <a:spLocks noGrp="1"/>
          </p:cNvSpPr>
          <p:nvPr>
            <p:ph type="pic" sz="quarter" idx="14"/>
          </p:nvPr>
        </p:nvSpPr>
        <p:spPr>
          <a:xfrm>
            <a:off x="7182090" y="914402"/>
            <a:ext cx="1733308" cy="1607519"/>
          </a:xfrm>
          <a:prstGeom prst="rect">
            <a:avLst/>
          </a:prstGeom>
        </p:spPr>
        <p:txBody>
          <a:bodyPr anchor="ctr"/>
          <a:lstStyle>
            <a:lvl1pPr marL="0" indent="0" algn="ctr">
              <a:buNone/>
              <a:defRPr/>
            </a:lvl1pPr>
          </a:lstStyle>
          <a:p>
            <a:r>
              <a:rPr lang="en-US"/>
              <a:t>Click icon to add picture</a:t>
            </a:r>
          </a:p>
        </p:txBody>
      </p:sp>
      <p:sp>
        <p:nvSpPr>
          <p:cNvPr id="18" name="Picture Rectangle 2">
            <a:extLst>
              <a:ext uri="{FF2B5EF4-FFF2-40B4-BE49-F238E27FC236}">
                <a16:creationId xmlns:a16="http://schemas.microsoft.com/office/drawing/2014/main" id="{175A8299-EC36-407A-A79D-E8F21B4912DD}"/>
              </a:ext>
              <a:ext uri="{C183D7F6-B498-43B3-948B-1728B52AA6E4}">
                <adec:decorative xmlns:adec="http://schemas.microsoft.com/office/drawing/2017/decorative" val="1"/>
              </a:ext>
            </a:extLst>
          </p:cNvPr>
          <p:cNvSpPr/>
          <p:nvPr userDrawn="1"/>
        </p:nvSpPr>
        <p:spPr>
          <a:xfrm>
            <a:off x="7182093" y="2717079"/>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2">
            <a:extLst>
              <a:ext uri="{FF2B5EF4-FFF2-40B4-BE49-F238E27FC236}">
                <a16:creationId xmlns:a16="http://schemas.microsoft.com/office/drawing/2014/main" id="{ECA84048-8C0E-492C-AC5F-197EB1BEC3C7}"/>
              </a:ext>
              <a:ext uri="{C183D7F6-B498-43B3-948B-1728B52AA6E4}">
                <adec:decorative xmlns:adec="http://schemas.microsoft.com/office/drawing/2017/decorative" val="0"/>
              </a:ext>
            </a:extLst>
          </p:cNvPr>
          <p:cNvSpPr>
            <a:spLocks noGrp="1"/>
          </p:cNvSpPr>
          <p:nvPr>
            <p:ph type="pic" sz="quarter" idx="15"/>
          </p:nvPr>
        </p:nvSpPr>
        <p:spPr>
          <a:xfrm>
            <a:off x="7182090" y="2713661"/>
            <a:ext cx="1733308" cy="1607519"/>
          </a:xfrm>
          <a:prstGeom prst="rect">
            <a:avLst/>
          </a:prstGeom>
        </p:spPr>
        <p:txBody>
          <a:bodyPr anchor="ctr"/>
          <a:lstStyle>
            <a:lvl1pPr marL="0" indent="0" algn="ctr">
              <a:buNone/>
              <a:defRPr/>
            </a:lvl1pPr>
          </a:lstStyle>
          <a:p>
            <a:r>
              <a:rPr lang="en-US"/>
              <a:t>Click icon to add picture</a:t>
            </a:r>
          </a:p>
        </p:txBody>
      </p:sp>
      <p:sp>
        <p:nvSpPr>
          <p:cNvPr id="19" name="Picture Rectangle 3">
            <a:extLst>
              <a:ext uri="{FF2B5EF4-FFF2-40B4-BE49-F238E27FC236}">
                <a16:creationId xmlns:a16="http://schemas.microsoft.com/office/drawing/2014/main" id="{2A4E731A-EF94-4BF9-B8A8-ACC17649834E}"/>
              </a:ext>
              <a:ext uri="{C183D7F6-B498-43B3-948B-1728B52AA6E4}">
                <adec:decorative xmlns:adec="http://schemas.microsoft.com/office/drawing/2017/decorative" val="1"/>
              </a:ext>
            </a:extLst>
          </p:cNvPr>
          <p:cNvSpPr/>
          <p:nvPr userDrawn="1"/>
        </p:nvSpPr>
        <p:spPr>
          <a:xfrm>
            <a:off x="7182093" y="4523170"/>
            <a:ext cx="1733309" cy="161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Picture Placeholder 3">
            <a:extLst>
              <a:ext uri="{FF2B5EF4-FFF2-40B4-BE49-F238E27FC236}">
                <a16:creationId xmlns:a16="http://schemas.microsoft.com/office/drawing/2014/main" id="{C1CFA84E-19F1-45F4-93A1-15252D4AA15C}"/>
              </a:ext>
            </a:extLst>
          </p:cNvPr>
          <p:cNvSpPr>
            <a:spLocks noGrp="1"/>
          </p:cNvSpPr>
          <p:nvPr>
            <p:ph type="pic" sz="quarter" idx="16"/>
          </p:nvPr>
        </p:nvSpPr>
        <p:spPr>
          <a:xfrm>
            <a:off x="7182090" y="4524877"/>
            <a:ext cx="1733308" cy="1607519"/>
          </a:xfrm>
          <a:prstGeom prst="rect">
            <a:avLst/>
          </a:prstGeom>
        </p:spPr>
        <p:txBody>
          <a:bodyPr anchor="ctr"/>
          <a:lstStyle>
            <a:lvl1pPr marL="0" indent="0" algn="ctr">
              <a:buNone/>
              <a:defRPr/>
            </a:lvl1pPr>
          </a:lstStyle>
          <a:p>
            <a:r>
              <a:rPr lang="en-US"/>
              <a:t>Click icon to add picture</a:t>
            </a:r>
          </a:p>
        </p:txBody>
      </p:sp>
      <p:sp>
        <p:nvSpPr>
          <p:cNvPr id="3" name="Content Placeholder 2">
            <a:extLst>
              <a:ext uri="{FF2B5EF4-FFF2-40B4-BE49-F238E27FC236}">
                <a16:creationId xmlns:a16="http://schemas.microsoft.com/office/drawing/2014/main" id="{BE2B9254-8570-FDC7-4F0A-578AD5E80273}"/>
              </a:ext>
            </a:extLst>
          </p:cNvPr>
          <p:cNvSpPr>
            <a:spLocks noGrp="1"/>
          </p:cNvSpPr>
          <p:nvPr>
            <p:ph sz="quarter" idx="17"/>
          </p:nvPr>
        </p:nvSpPr>
        <p:spPr>
          <a:xfrm>
            <a:off x="377190" y="1630363"/>
            <a:ext cx="6316218"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502613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2" y="1255271"/>
            <a:ext cx="4524657"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156761" y="1255276"/>
            <a:ext cx="4147823" cy="4114207"/>
          </a:xfrm>
          <a:prstGeom prst="rect">
            <a:avLst/>
          </a:prstGeom>
        </p:spPr>
        <p:txBody>
          <a:bodyPr anchor="ctr" anchorCtr="0"/>
          <a:lstStyle>
            <a:lvl1pPr marL="0" indent="0">
              <a:lnSpc>
                <a:spcPct val="108000"/>
              </a:lnSpc>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a:t>Long Title or Section Divider</a:t>
            </a:r>
          </a:p>
        </p:txBody>
      </p:sp>
      <p:sp>
        <p:nvSpPr>
          <p:cNvPr id="7" name="Rectangle 2">
            <a:extLst>
              <a:ext uri="{FF2B5EF4-FFF2-40B4-BE49-F238E27FC236}">
                <a16:creationId xmlns:a16="http://schemas.microsoft.com/office/drawing/2014/main" id="{F8A70739-026E-4B9F-A8C5-8058205D0AA7}"/>
              </a:ext>
            </a:extLst>
          </p:cNvPr>
          <p:cNvSpPr/>
          <p:nvPr userDrawn="1"/>
        </p:nvSpPr>
        <p:spPr>
          <a:xfrm>
            <a:off x="4668881" y="1255271"/>
            <a:ext cx="2176947"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3">
            <a:extLst>
              <a:ext uri="{FF2B5EF4-FFF2-40B4-BE49-F238E27FC236}">
                <a16:creationId xmlns:a16="http://schemas.microsoft.com/office/drawing/2014/main" id="{DE393653-42EA-4CD1-9134-AC75DD79569F}"/>
              </a:ext>
            </a:extLst>
          </p:cNvPr>
          <p:cNvSpPr/>
          <p:nvPr userDrawn="1"/>
        </p:nvSpPr>
        <p:spPr>
          <a:xfrm>
            <a:off x="6990048" y="1255271"/>
            <a:ext cx="2153952" cy="20477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4">
            <a:extLst>
              <a:ext uri="{FF2B5EF4-FFF2-40B4-BE49-F238E27FC236}">
                <a16:creationId xmlns:a16="http://schemas.microsoft.com/office/drawing/2014/main" id="{50B14B5B-CD68-4361-95C8-B6A835F8AE1F}"/>
              </a:ext>
            </a:extLst>
          </p:cNvPr>
          <p:cNvSpPr/>
          <p:nvPr userDrawn="1"/>
        </p:nvSpPr>
        <p:spPr>
          <a:xfrm>
            <a:off x="4668879" y="3495279"/>
            <a:ext cx="4475122" cy="1874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668881" y="1255826"/>
            <a:ext cx="2176947" cy="2047712"/>
          </a:xfrm>
          <a:prstGeom prst="rect">
            <a:avLst/>
          </a:prstGeom>
        </p:spPr>
        <p:txBody>
          <a:bodyPr anchor="ctr"/>
          <a:lstStyle>
            <a:lvl1pPr marL="0" indent="0" algn="ctr">
              <a:buNone/>
              <a:defRPr/>
            </a:lvl1pPr>
          </a:lstStyle>
          <a:p>
            <a:r>
              <a:rPr lang="en-US"/>
              <a:t>Click icon to add picture</a:t>
            </a:r>
          </a:p>
        </p:txBody>
      </p:sp>
      <p:sp>
        <p:nvSpPr>
          <p:cNvPr id="11" name="Picture Placeholder 3">
            <a:extLst>
              <a:ext uri="{FF2B5EF4-FFF2-40B4-BE49-F238E27FC236}">
                <a16:creationId xmlns:a16="http://schemas.microsoft.com/office/drawing/2014/main" id="{BE77A1B9-A512-4501-9DAF-EB9FFE6E5621}"/>
              </a:ext>
            </a:extLst>
          </p:cNvPr>
          <p:cNvSpPr>
            <a:spLocks noGrp="1"/>
          </p:cNvSpPr>
          <p:nvPr>
            <p:ph type="pic" sz="quarter" idx="12"/>
          </p:nvPr>
        </p:nvSpPr>
        <p:spPr>
          <a:xfrm>
            <a:off x="6990049" y="1256274"/>
            <a:ext cx="2153952" cy="2047271"/>
          </a:xfrm>
          <a:prstGeom prst="rect">
            <a:avLst/>
          </a:prstGeom>
        </p:spPr>
        <p:txBody>
          <a:bodyPr anchor="ctr"/>
          <a:lstStyle>
            <a:lvl1pPr marL="0" indent="0" algn="ctr">
              <a:buNone/>
              <a:defRPr/>
            </a:lvl1pPr>
          </a:lstStyle>
          <a:p>
            <a:r>
              <a:rPr lang="en-US"/>
              <a:t>Click icon to add picture</a:t>
            </a:r>
          </a:p>
        </p:txBody>
      </p:sp>
      <p:sp>
        <p:nvSpPr>
          <p:cNvPr id="12" name="Picture Placeholder 4">
            <a:extLst>
              <a:ext uri="{FF2B5EF4-FFF2-40B4-BE49-F238E27FC236}">
                <a16:creationId xmlns:a16="http://schemas.microsoft.com/office/drawing/2014/main" id="{9D1462A7-C7E4-4DFA-80F9-708DEE043018}"/>
              </a:ext>
            </a:extLst>
          </p:cNvPr>
          <p:cNvSpPr>
            <a:spLocks noGrp="1"/>
          </p:cNvSpPr>
          <p:nvPr>
            <p:ph type="pic" sz="quarter" idx="13"/>
          </p:nvPr>
        </p:nvSpPr>
        <p:spPr>
          <a:xfrm>
            <a:off x="4668881" y="3495839"/>
            <a:ext cx="4475121" cy="1873645"/>
          </a:xfrm>
          <a:prstGeom prst="rect">
            <a:avLst/>
          </a:prstGeom>
        </p:spPr>
        <p:txBody>
          <a:bodyPr anchor="ctr"/>
          <a:lstStyle>
            <a:lvl1pPr marL="0" indent="0" algn="ctr">
              <a:buNone/>
              <a:defRPr/>
            </a:lvl1pPr>
          </a:lstStyle>
          <a:p>
            <a:r>
              <a:rPr lang="en-US"/>
              <a:t>Click icon to add picture</a:t>
            </a:r>
          </a:p>
        </p:txBody>
      </p:sp>
      <p:pic>
        <p:nvPicPr>
          <p:cNvPr id="15" name="Picture 14">
            <a:extLst>
              <a:ext uri="{FF2B5EF4-FFF2-40B4-BE49-F238E27FC236}">
                <a16:creationId xmlns:a16="http://schemas.microsoft.com/office/drawing/2014/main" id="{4E09703A-B874-4DB3-A2C0-A8F18302FE71}"/>
              </a:ext>
              <a:ext uri="{C183D7F6-B498-43B3-948B-1728B52AA6E4}">
                <adec:decorative xmlns:adec="http://schemas.microsoft.com/office/drawing/2017/decorative" val="1"/>
              </a:ext>
            </a:extLst>
          </p:cNvPr>
          <p:cNvPicPr>
            <a:picLocks noChangeAspect="1"/>
          </p:cNvPicPr>
          <p:nvPr userDrawn="1"/>
        </p:nvPicPr>
        <p:blipFill rotWithShape="1">
          <a:blip r:embed="rId2"/>
          <a:srcRect r="50000"/>
          <a:stretch/>
        </p:blipFill>
        <p:spPr>
          <a:xfrm>
            <a:off x="7847547" y="1554643"/>
            <a:ext cx="1296457" cy="3496689"/>
          </a:xfrm>
          <a:prstGeom prst="rect">
            <a:avLst/>
          </a:prstGeom>
        </p:spPr>
      </p:pic>
    </p:spTree>
    <p:extLst>
      <p:ext uri="{BB962C8B-B14F-4D97-AF65-F5344CB8AC3E}">
        <p14:creationId xmlns:p14="http://schemas.microsoft.com/office/powerpoint/2010/main" val="1747239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ody White 1">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F2A1C92-BED5-4889-350B-664F5E52DD1F}"/>
              </a:ext>
            </a:extLst>
          </p:cNvPr>
          <p:cNvSpPr>
            <a:spLocks noGrp="1"/>
          </p:cNvSpPr>
          <p:nvPr>
            <p:ph type="title" hasCustomPrompt="1"/>
          </p:nvPr>
        </p:nvSpPr>
        <p:spPr>
          <a:xfrm>
            <a:off x="150876" y="832105"/>
            <a:ext cx="7886700" cy="629051"/>
          </a:xfrm>
          <a:prstGeom prst="rect">
            <a:avLst/>
          </a:prstGeom>
        </p:spPr>
        <p:txBody>
          <a:bodyPr/>
          <a:lstStyle>
            <a:lvl1pPr>
              <a:lnSpc>
                <a:spcPct val="100000"/>
              </a:lnSpc>
              <a:defRPr sz="3000" b="1">
                <a:solidFill>
                  <a:schemeClr val="accent4"/>
                </a:solidFill>
              </a:defRPr>
            </a:lvl1pPr>
          </a:lstStyle>
          <a:p>
            <a:r>
              <a:rPr lang="en-US"/>
              <a:t>Slide Title</a:t>
            </a:r>
          </a:p>
        </p:txBody>
      </p:sp>
      <p:sp>
        <p:nvSpPr>
          <p:cNvPr id="15" name="Content Placeholder 14">
            <a:extLst>
              <a:ext uri="{FF2B5EF4-FFF2-40B4-BE49-F238E27FC236}">
                <a16:creationId xmlns:a16="http://schemas.microsoft.com/office/drawing/2014/main" id="{0B27EC78-0DDB-B2DE-0DC4-8DABA1A1D219}"/>
              </a:ext>
            </a:extLst>
          </p:cNvPr>
          <p:cNvSpPr>
            <a:spLocks noGrp="1"/>
          </p:cNvSpPr>
          <p:nvPr>
            <p:ph sz="quarter" idx="10"/>
          </p:nvPr>
        </p:nvSpPr>
        <p:spPr>
          <a:xfrm>
            <a:off x="377190" y="1627632"/>
            <a:ext cx="8538210" cy="4507992"/>
          </a:xfrm>
          <a:prstGeom prst="rect">
            <a:avLst/>
          </a:prstGeom>
        </p:spPr>
        <p:txBody>
          <a:bodyPr/>
          <a:lstStyle>
            <a:lvl1pPr marL="171446" indent="-171446">
              <a:lnSpc>
                <a:spcPct val="108000"/>
              </a:lnSpc>
              <a:buClr>
                <a:schemeClr val="accent1"/>
              </a:buClr>
              <a:buFont typeface="Wingdings" panose="05000000000000000000" pitchFamily="2" charset="2"/>
              <a:buChar char="§"/>
              <a:defRPr>
                <a:solidFill>
                  <a:schemeClr val="bg2">
                    <a:lumMod val="10000"/>
                  </a:schemeClr>
                </a:solidFill>
              </a:defRPr>
            </a:lvl1pPr>
            <a:lvl2pPr marL="514337" indent="-171446">
              <a:lnSpc>
                <a:spcPct val="108000"/>
              </a:lnSpc>
              <a:buClr>
                <a:schemeClr val="accent1"/>
              </a:buClr>
              <a:buFont typeface="Wingdings" panose="05000000000000000000" pitchFamily="2" charset="2"/>
              <a:buChar char="§"/>
              <a:defRPr>
                <a:solidFill>
                  <a:schemeClr val="bg2">
                    <a:lumMod val="10000"/>
                  </a:schemeClr>
                </a:solidFill>
              </a:defRPr>
            </a:lvl2pPr>
            <a:lvl3pPr marL="857228" indent="-171446">
              <a:lnSpc>
                <a:spcPct val="108000"/>
              </a:lnSpc>
              <a:buClr>
                <a:schemeClr val="accent1"/>
              </a:buClr>
              <a:buFont typeface="Wingdings" panose="05000000000000000000" pitchFamily="2" charset="2"/>
              <a:buChar char="§"/>
              <a:defRPr>
                <a:solidFill>
                  <a:schemeClr val="bg2">
                    <a:lumMod val="10000"/>
                  </a:schemeClr>
                </a:solidFill>
              </a:defRPr>
            </a:lvl3pPr>
            <a:lvl4pPr marL="1200120" indent="-171446">
              <a:lnSpc>
                <a:spcPct val="108000"/>
              </a:lnSpc>
              <a:buClr>
                <a:schemeClr val="accent1"/>
              </a:buClr>
              <a:buFont typeface="Wingdings" panose="05000000000000000000" pitchFamily="2" charset="2"/>
              <a:buChar char="§"/>
              <a:defRPr>
                <a:solidFill>
                  <a:schemeClr val="bg2">
                    <a:lumMod val="10000"/>
                  </a:schemeClr>
                </a:solidFill>
              </a:defRPr>
            </a:lvl4pPr>
            <a:lvl5pPr marL="1543012" indent="-171446">
              <a:lnSpc>
                <a:spcPct val="108000"/>
              </a:lnSpc>
              <a:buClr>
                <a:schemeClr val="accent1"/>
              </a:buClr>
              <a:buFont typeface="Wingdings" panose="05000000000000000000" pitchFamily="2" charset="2"/>
              <a:buChar cha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618027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Page No Pictu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709327331"/>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endParaRPr lang="en-US"/>
          </a:p>
        </p:txBody>
      </p:sp>
    </p:spTree>
    <p:extLst>
      <p:ext uri="{BB962C8B-B14F-4D97-AF65-F5344CB8AC3E}">
        <p14:creationId xmlns:p14="http://schemas.microsoft.com/office/powerpoint/2010/main" val="3030508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10241" y="2336873"/>
            <a:ext cx="352376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195593" y="2336873"/>
            <a:ext cx="3525044"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6287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2" name="Content Placeholder 11"/>
          <p:cNvSpPr>
            <a:spLocks noGrp="1"/>
          </p:cNvSpPr>
          <p:nvPr>
            <p:ph sz="quarter" idx="13"/>
          </p:nvPr>
        </p:nvSpPr>
        <p:spPr>
          <a:xfrm>
            <a:off x="276225" y="1298448"/>
            <a:ext cx="4251960" cy="4937760"/>
          </a:xfrm>
        </p:spPr>
        <p:txBody>
          <a:bodyPr>
            <a:normAutofit/>
          </a:bodyPr>
          <a:lstStyle>
            <a:lvl1pPr>
              <a:defRPr sz="633"/>
            </a:lvl1pPr>
            <a:lvl2pPr>
              <a:defRPr sz="570"/>
            </a:lvl2pPr>
            <a:lvl3pPr>
              <a:defRPr sz="506"/>
            </a:lvl3pPr>
            <a:lvl4pPr>
              <a:defRPr sz="506"/>
            </a:lvl4pPr>
            <a:lvl5pPr>
              <a:defRPr sz="50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1"/>
          <p:cNvSpPr>
            <a:spLocks noGrp="1"/>
          </p:cNvSpPr>
          <p:nvPr>
            <p:ph sz="quarter" idx="14"/>
          </p:nvPr>
        </p:nvSpPr>
        <p:spPr>
          <a:xfrm>
            <a:off x="4615815" y="1298448"/>
            <a:ext cx="4251960" cy="4937760"/>
          </a:xfrm>
        </p:spPr>
        <p:txBody>
          <a:bodyPr>
            <a:normAutofit/>
          </a:bodyPr>
          <a:lstStyle>
            <a:lvl1pPr>
              <a:defRPr sz="633"/>
            </a:lvl1pPr>
            <a:lvl2pPr>
              <a:defRPr sz="570"/>
            </a:lvl2pPr>
            <a:lvl3pPr>
              <a:defRPr sz="506"/>
            </a:lvl3pPr>
            <a:lvl4pPr>
              <a:defRPr sz="506"/>
            </a:lvl4pPr>
            <a:lvl5pPr>
              <a:defRPr sz="506"/>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5091062"/>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10242" y="4394042"/>
            <a:ext cx="6108101" cy="1117687"/>
          </a:xfrm>
        </p:spPr>
        <p:txBody>
          <a:bodyPr>
            <a:normAutofit/>
          </a:bodyPr>
          <a:lstStyle>
            <a:lvl1pPr marL="0" indent="0" algn="r">
              <a:buNone/>
              <a:defRPr sz="1125"/>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3806701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9302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ivider Slide">
    <p:spTree>
      <p:nvGrpSpPr>
        <p:cNvPr id="1" name=""/>
        <p:cNvGrpSpPr/>
        <p:nvPr/>
      </p:nvGrpSpPr>
      <p:grpSpPr>
        <a:xfrm>
          <a:off x="0" y="0"/>
          <a:ext cx="0" cy="0"/>
          <a:chOff x="0" y="0"/>
          <a:chExt cx="0" cy="0"/>
        </a:xfrm>
      </p:grpSpPr>
      <p:sp>
        <p:nvSpPr>
          <p:cNvPr id="3" name="Gray Rectangle">
            <a:extLst>
              <a:ext uri="{FF2B5EF4-FFF2-40B4-BE49-F238E27FC236}">
                <a16:creationId xmlns:a16="http://schemas.microsoft.com/office/drawing/2014/main" id="{79F3FA21-32DA-4C38-8299-88FEFA2C3B39}"/>
              </a:ext>
              <a:ext uri="{C183D7F6-B498-43B3-948B-1728B52AA6E4}">
                <adec:decorative xmlns:adec="http://schemas.microsoft.com/office/drawing/2017/decorative" val="1"/>
              </a:ext>
            </a:extLst>
          </p:cNvPr>
          <p:cNvSpPr/>
          <p:nvPr userDrawn="1"/>
        </p:nvSpPr>
        <p:spPr>
          <a:xfrm>
            <a:off x="0" y="1254715"/>
            <a:ext cx="4667435" cy="4114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Title Placeholder">
            <a:extLst>
              <a:ext uri="{FF2B5EF4-FFF2-40B4-BE49-F238E27FC236}">
                <a16:creationId xmlns:a16="http://schemas.microsoft.com/office/drawing/2014/main" id="{4B824948-7DE2-41F5-BE27-87349BE01F09}"/>
              </a:ext>
            </a:extLst>
          </p:cNvPr>
          <p:cNvSpPr>
            <a:spLocks noGrp="1"/>
          </p:cNvSpPr>
          <p:nvPr>
            <p:ph sz="quarter" idx="14" hasCustomPrompt="1"/>
          </p:nvPr>
        </p:nvSpPr>
        <p:spPr>
          <a:xfrm>
            <a:off x="311333" y="1254717"/>
            <a:ext cx="4356103" cy="4114207"/>
          </a:xfrm>
          <a:prstGeom prst="rect">
            <a:avLst/>
          </a:prstGeom>
        </p:spPr>
        <p:txBody>
          <a:bodyPr anchor="ctr" anchorCtr="0"/>
          <a:lstStyle>
            <a:lvl1pPr marL="0" indent="0">
              <a:buNone/>
              <a:defRPr sz="2400" b="1">
                <a:solidFill>
                  <a:schemeClr val="bg1"/>
                </a:solidFill>
                <a:latin typeface="+mj-lt"/>
                <a:ea typeface="Open Sans" panose="020B0606030504020204" pitchFamily="34" charset="0"/>
                <a:cs typeface="Open Sans" panose="020B0606030504020204" pitchFamily="34" charset="0"/>
              </a:defRPr>
            </a:lvl1pPr>
          </a:lstStyle>
          <a:p>
            <a:pPr lvl="0"/>
            <a:r>
              <a:rPr lang="en-US" dirty="0"/>
              <a:t>Divider Slide Title</a:t>
            </a:r>
          </a:p>
        </p:txBody>
      </p:sp>
      <p:sp>
        <p:nvSpPr>
          <p:cNvPr id="10" name="Picture Placeholder 2">
            <a:extLst>
              <a:ext uri="{FF2B5EF4-FFF2-40B4-BE49-F238E27FC236}">
                <a16:creationId xmlns:a16="http://schemas.microsoft.com/office/drawing/2014/main" id="{BE80AC0F-1710-4D52-A7E0-538CAA25D98F}"/>
              </a:ext>
            </a:extLst>
          </p:cNvPr>
          <p:cNvSpPr>
            <a:spLocks noGrp="1"/>
          </p:cNvSpPr>
          <p:nvPr>
            <p:ph type="pic" sz="quarter" idx="11"/>
          </p:nvPr>
        </p:nvSpPr>
        <p:spPr>
          <a:xfrm>
            <a:off x="4887157" y="1254715"/>
            <a:ext cx="4256843" cy="4113652"/>
          </a:xfrm>
          <a:prstGeom prst="rect">
            <a:avLst/>
          </a:prstGeom>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18203068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ody White 2">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E023135A-9DBD-43D4-B78B-218E551081F7}"/>
              </a:ext>
            </a:extLst>
          </p:cNvPr>
          <p:cNvSpPr>
            <a:spLocks noGrp="1"/>
          </p:cNvSpPr>
          <p:nvPr>
            <p:ph type="body" sz="quarter" idx="11" hasCustomPrompt="1"/>
          </p:nvPr>
        </p:nvSpPr>
        <p:spPr>
          <a:xfrm>
            <a:off x="147582" y="832704"/>
            <a:ext cx="6549819" cy="531082"/>
          </a:xfrm>
          <a:prstGeom prst="rect">
            <a:avLst/>
          </a:prstGeom>
        </p:spPr>
        <p:txBody>
          <a:bodyPr/>
          <a:lstStyle>
            <a:lvl1pPr marL="0" indent="0">
              <a:buNone/>
              <a:defRPr sz="3000" b="1">
                <a:solidFill>
                  <a:schemeClr val="accent4"/>
                </a:solidFill>
                <a:latin typeface="Montserrat" panose="00000500000000000000" pitchFamily="50" charset="0"/>
                <a:ea typeface="Open Sans" panose="020B0606030504020204" pitchFamily="34" charset="0"/>
                <a:cs typeface="Open Sans" panose="020B0606030504020204" pitchFamily="34" charset="0"/>
              </a:defRPr>
            </a:lvl1pPr>
          </a:lstStyle>
          <a:p>
            <a:pPr lvl="0"/>
            <a:r>
              <a:rPr lang="en-US" dirty="0"/>
              <a:t>Slide Header</a:t>
            </a:r>
          </a:p>
        </p:txBody>
      </p:sp>
      <p:sp>
        <p:nvSpPr>
          <p:cNvPr id="9" name="Content Placeholder">
            <a:extLst>
              <a:ext uri="{FF2B5EF4-FFF2-40B4-BE49-F238E27FC236}">
                <a16:creationId xmlns:a16="http://schemas.microsoft.com/office/drawing/2014/main" id="{4007ADB3-A81C-4173-A520-5E9E7F324B11}"/>
              </a:ext>
            </a:extLst>
          </p:cNvPr>
          <p:cNvSpPr>
            <a:spLocks noGrp="1"/>
          </p:cNvSpPr>
          <p:nvPr>
            <p:ph sz="quarter" idx="10"/>
          </p:nvPr>
        </p:nvSpPr>
        <p:spPr>
          <a:xfrm>
            <a:off x="379075" y="1627909"/>
            <a:ext cx="6318326" cy="4506191"/>
          </a:xfrm>
          <a:prstGeom prst="rect">
            <a:avLst/>
          </a:prstGeom>
        </p:spPr>
        <p:txBody>
          <a:bodyPr/>
          <a:lstStyle>
            <a:lvl1pPr marL="171450" indent="-17145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1pPr>
            <a:lvl2pPr marL="514350" indent="-17145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2pPr>
            <a:lvl3pPr marL="857250" indent="-17145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3pPr>
            <a:lvl4pPr marL="1200150" indent="-17145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4pPr>
            <a:lvl5pPr marL="1543050" indent="-17145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Picture Rectangle">
            <a:extLst>
              <a:ext uri="{FF2B5EF4-FFF2-40B4-BE49-F238E27FC236}">
                <a16:creationId xmlns:a16="http://schemas.microsoft.com/office/drawing/2014/main" id="{EF9F4156-6790-4E80-9424-B88EF82B9004}"/>
              </a:ext>
              <a:ext uri="{C183D7F6-B498-43B3-948B-1728B52AA6E4}">
                <adec:decorative xmlns:adec="http://schemas.microsoft.com/office/drawing/2017/decorative" val="1"/>
              </a:ext>
            </a:extLst>
          </p:cNvPr>
          <p:cNvSpPr/>
          <p:nvPr userDrawn="1"/>
        </p:nvSpPr>
        <p:spPr>
          <a:xfrm>
            <a:off x="7182091" y="914400"/>
            <a:ext cx="1733309" cy="5219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Picture Placeholder">
            <a:extLst>
              <a:ext uri="{FF2B5EF4-FFF2-40B4-BE49-F238E27FC236}">
                <a16:creationId xmlns:a16="http://schemas.microsoft.com/office/drawing/2014/main" id="{D9421300-9FF3-4C26-A673-97FEA0847633}"/>
              </a:ext>
              <a:ext uri="{C183D7F6-B498-43B3-948B-1728B52AA6E4}">
                <adec:decorative xmlns:adec="http://schemas.microsoft.com/office/drawing/2017/decorative" val="0"/>
              </a:ext>
            </a:extLst>
          </p:cNvPr>
          <p:cNvSpPr>
            <a:spLocks noGrp="1"/>
          </p:cNvSpPr>
          <p:nvPr>
            <p:ph type="pic" sz="quarter" idx="12"/>
          </p:nvPr>
        </p:nvSpPr>
        <p:spPr>
          <a:xfrm>
            <a:off x="7182091" y="914400"/>
            <a:ext cx="1733309" cy="5219699"/>
          </a:xfrm>
          <a:prstGeom prst="rect">
            <a:avLst/>
          </a:prstGeom>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21142770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ody White 1">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F74FF550-C5F0-4A31-A0AA-57E4E4D5A723}"/>
              </a:ext>
            </a:extLst>
          </p:cNvPr>
          <p:cNvSpPr>
            <a:spLocks noGrp="1"/>
          </p:cNvSpPr>
          <p:nvPr>
            <p:ph type="body" sz="quarter" idx="11" hasCustomPrompt="1"/>
          </p:nvPr>
        </p:nvSpPr>
        <p:spPr>
          <a:xfrm>
            <a:off x="147582" y="832704"/>
            <a:ext cx="8767818" cy="531082"/>
          </a:xfrm>
          <a:prstGeom prst="rect">
            <a:avLst/>
          </a:prstGeom>
        </p:spPr>
        <p:txBody>
          <a:bodyPr/>
          <a:lstStyle>
            <a:lvl1pPr marL="0" indent="0">
              <a:buNone/>
              <a:defRPr sz="3000" b="1">
                <a:solidFill>
                  <a:schemeClr val="accent4"/>
                </a:solidFill>
                <a:latin typeface="Montserrat" panose="00000500000000000000" pitchFamily="50" charset="0"/>
                <a:ea typeface="Open Sans" panose="020B0606030504020204" pitchFamily="34" charset="0"/>
                <a:cs typeface="Open Sans" panose="020B0606030504020204" pitchFamily="34" charset="0"/>
              </a:defRPr>
            </a:lvl1pPr>
          </a:lstStyle>
          <a:p>
            <a:pPr lvl="0"/>
            <a:r>
              <a:rPr lang="en-US" dirty="0"/>
              <a:t>Slide Header</a:t>
            </a:r>
          </a:p>
        </p:txBody>
      </p:sp>
      <p:sp>
        <p:nvSpPr>
          <p:cNvPr id="4" name="Content Placeholder">
            <a:extLst>
              <a:ext uri="{FF2B5EF4-FFF2-40B4-BE49-F238E27FC236}">
                <a16:creationId xmlns:a16="http://schemas.microsoft.com/office/drawing/2014/main" id="{9F6D990D-7148-4AB0-B70B-610C4E1FC5F8}"/>
              </a:ext>
            </a:extLst>
          </p:cNvPr>
          <p:cNvSpPr>
            <a:spLocks noGrp="1"/>
          </p:cNvSpPr>
          <p:nvPr>
            <p:ph sz="quarter" idx="10"/>
          </p:nvPr>
        </p:nvSpPr>
        <p:spPr>
          <a:xfrm>
            <a:off x="379075" y="1627909"/>
            <a:ext cx="8536325" cy="4506191"/>
          </a:xfrm>
          <a:prstGeom prst="rect">
            <a:avLst/>
          </a:prstGeom>
        </p:spPr>
        <p:txBody>
          <a:bodyPr/>
          <a:lstStyle>
            <a:lvl1pPr marL="171450" indent="-17145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1pPr>
            <a:lvl2pPr marL="514350" indent="-17145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2pPr>
            <a:lvl3pPr marL="857250" indent="-17145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3pPr>
            <a:lvl4pPr marL="1200150" indent="-17145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4pPr>
            <a:lvl5pPr marL="1543050" indent="-171450">
              <a:buClr>
                <a:schemeClr val="accent1"/>
              </a:buClr>
              <a:buFont typeface="Wingdings" panose="05000000000000000000" pitchFamily="2" charset="2"/>
              <a:buChar char="§"/>
              <a:defRPr>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22197535"/>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Blue Rectangle">
            <a:extLst>
              <a:ext uri="{FF2B5EF4-FFF2-40B4-BE49-F238E27FC236}">
                <a16:creationId xmlns:a16="http://schemas.microsoft.com/office/drawing/2014/main" id="{B09D283E-F7D5-43DA-A9E7-6E6474DF99D7}"/>
              </a:ext>
              <a:ext uri="{C183D7F6-B498-43B3-948B-1728B52AA6E4}">
                <adec:decorative xmlns:adec="http://schemas.microsoft.com/office/drawing/2017/decorative" val="1"/>
              </a:ext>
            </a:extLst>
          </p:cNvPr>
          <p:cNvSpPr/>
          <p:nvPr userDrawn="1"/>
        </p:nvSpPr>
        <p:spPr>
          <a:xfrm>
            <a:off x="1145" y="0"/>
            <a:ext cx="9142857" cy="4803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200" dirty="0"/>
              <a:t>Module 2: Soil Properties, Soil Health, </a:t>
            </a:r>
            <a:r>
              <a:rPr lang="en-US" sz="1200"/>
              <a:t>and Small Farms</a:t>
            </a:r>
            <a:endParaRPr lang="en-US" sz="1200" dirty="0"/>
          </a:p>
        </p:txBody>
      </p:sp>
      <p:sp>
        <p:nvSpPr>
          <p:cNvPr id="8" name="Grey Rectangle">
            <a:extLst>
              <a:ext uri="{FF2B5EF4-FFF2-40B4-BE49-F238E27FC236}">
                <a16:creationId xmlns:a16="http://schemas.microsoft.com/office/drawing/2014/main" id="{FBC5E9AA-A200-4DBB-BA55-E6325E4F79F6}"/>
              </a:ext>
              <a:ext uri="{C183D7F6-B498-43B3-948B-1728B52AA6E4}">
                <adec:decorative xmlns:adec="http://schemas.microsoft.com/office/drawing/2017/decorative" val="1"/>
              </a:ext>
            </a:extLst>
          </p:cNvPr>
          <p:cNvSpPr/>
          <p:nvPr userDrawn="1"/>
        </p:nvSpPr>
        <p:spPr>
          <a:xfrm>
            <a:off x="1145" y="6377631"/>
            <a:ext cx="9142857" cy="48037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5"/>
              </a:solidFill>
            </a:endParaRPr>
          </a:p>
        </p:txBody>
      </p:sp>
      <p:sp>
        <p:nvSpPr>
          <p:cNvPr id="6" name="FPAC Lockup">
            <a:extLst>
              <a:ext uri="{FF2B5EF4-FFF2-40B4-BE49-F238E27FC236}">
                <a16:creationId xmlns:a16="http://schemas.microsoft.com/office/drawing/2014/main" id="{DA92B40F-55B6-4C69-A7EB-3AD64D641DAE}"/>
              </a:ext>
            </a:extLst>
          </p:cNvPr>
          <p:cNvSpPr txBox="1"/>
          <p:nvPr userDrawn="1"/>
        </p:nvSpPr>
        <p:spPr>
          <a:xfrm>
            <a:off x="6234545" y="6370384"/>
            <a:ext cx="2676347" cy="403957"/>
          </a:xfrm>
          <a:prstGeom prst="rect">
            <a:avLst/>
          </a:prstGeom>
          <a:noFill/>
        </p:spPr>
        <p:txBody>
          <a:bodyPr wrap="square" rtlCol="0">
            <a:spAutoFit/>
          </a:bodyPr>
          <a:lstStyle/>
          <a:p>
            <a:pPr algn="ctr">
              <a:lnSpc>
                <a:spcPct val="100000"/>
              </a:lnSpc>
              <a:spcBef>
                <a:spcPts val="0"/>
              </a:spcBef>
              <a:spcAft>
                <a:spcPts val="0"/>
              </a:spcAft>
            </a:pPr>
            <a:r>
              <a:rPr lang="en-US" sz="1050" b="1" spc="8" baseline="0">
                <a:solidFill>
                  <a:schemeClr val="bg1"/>
                </a:solidFill>
                <a:latin typeface="Montserrat" pitchFamily="2" charset="0"/>
                <a:ea typeface="Open Sans" panose="020B0606030504020204" pitchFamily="34" charset="0"/>
                <a:cs typeface="Open Sans" panose="020B0606030504020204" pitchFamily="34" charset="0"/>
              </a:rPr>
              <a:t>Soil Health Division </a:t>
            </a:r>
            <a:r>
              <a:rPr lang="en-US" sz="1050" b="1" spc="8" baseline="0">
                <a:solidFill>
                  <a:srgbClr val="FFCB0B"/>
                </a:solidFill>
                <a:latin typeface="Montserrat" pitchFamily="2" charset="0"/>
                <a:ea typeface="Open Sans" panose="020B0606030504020204" pitchFamily="34" charset="0"/>
                <a:cs typeface="Open Sans" panose="020B0606030504020204" pitchFamily="34" charset="0"/>
              </a:rPr>
              <a:t>|</a:t>
            </a:r>
            <a:r>
              <a:rPr lang="en-US" sz="1050" b="1" spc="8" baseline="0">
                <a:solidFill>
                  <a:schemeClr val="bg1"/>
                </a:solidFill>
                <a:latin typeface="Montserrat" pitchFamily="2" charset="0"/>
                <a:ea typeface="Open Sans" panose="020B0606030504020204" pitchFamily="34" charset="0"/>
                <a:cs typeface="Open Sans" panose="020B0606030504020204" pitchFamily="34" charset="0"/>
              </a:rPr>
              <a:t> nrcs.usda.gov</a:t>
            </a:r>
          </a:p>
          <a:p>
            <a:pPr marL="0" marR="0" lvl="0" indent="0" algn="ctr" defTabSz="685783" rtl="0" eaLnBrk="1" fontAlgn="auto" latinLnBrk="0" hangingPunct="1">
              <a:lnSpc>
                <a:spcPct val="100000"/>
              </a:lnSpc>
              <a:spcBef>
                <a:spcPts val="0"/>
              </a:spcBef>
              <a:spcAft>
                <a:spcPts val="0"/>
              </a:spcAft>
              <a:buClrTx/>
              <a:buSzTx/>
              <a:buFontTx/>
              <a:buNone/>
              <a:tabLst/>
              <a:defRPr/>
            </a:pPr>
            <a:r>
              <a:rPr lang="en-US" sz="975" b="1" kern="1200" spc="225" baseline="0">
                <a:solidFill>
                  <a:schemeClr val="bg1"/>
                </a:solidFill>
                <a:latin typeface="Montserrat" pitchFamily="2" charset="0"/>
                <a:ea typeface="Open Sans" panose="020B0606030504020204" pitchFamily="34" charset="0"/>
                <a:cs typeface="Open Sans" panose="020B0606030504020204" pitchFamily="34" charset="0"/>
              </a:rPr>
              <a:t>SCIENCE &amp; TECHNOLOGY</a:t>
            </a:r>
            <a:endParaRPr lang="en-US" sz="975" b="1">
              <a:solidFill>
                <a:schemeClr val="bg1"/>
              </a:solidFill>
              <a:latin typeface="Montserrat" pitchFamily="2" charset="0"/>
              <a:ea typeface="Open Sans" panose="020B0606030504020204" pitchFamily="34" charset="0"/>
              <a:cs typeface="Open Sans" panose="020B0606030504020204" pitchFamily="34" charset="0"/>
            </a:endParaRPr>
          </a:p>
        </p:txBody>
      </p:sp>
      <p:pic>
        <p:nvPicPr>
          <p:cNvPr id="7" name="Picture 6" descr="USDA Natural Resources Conservation Service">
            <a:extLst>
              <a:ext uri="{FF2B5EF4-FFF2-40B4-BE49-F238E27FC236}">
                <a16:creationId xmlns:a16="http://schemas.microsoft.com/office/drawing/2014/main" id="{0B1C69E8-C370-43D8-81AA-AB0119E4CD31}"/>
              </a:ext>
            </a:extLst>
          </p:cNvPr>
          <p:cNvPicPr>
            <a:picLocks noChangeAspect="1"/>
          </p:cNvPicPr>
          <p:nvPr userDrawn="1"/>
        </p:nvPicPr>
        <p:blipFill>
          <a:blip r:embed="rId19"/>
          <a:stretch>
            <a:fillRect/>
          </a:stretch>
        </p:blipFill>
        <p:spPr>
          <a:xfrm>
            <a:off x="233109" y="53406"/>
            <a:ext cx="3050419" cy="388004"/>
          </a:xfrm>
          <a:prstGeom prst="rect">
            <a:avLst/>
          </a:prstGeom>
        </p:spPr>
      </p:pic>
      <p:sp>
        <p:nvSpPr>
          <p:cNvPr id="3" name="FPAC Lockup">
            <a:extLst>
              <a:ext uri="{FF2B5EF4-FFF2-40B4-BE49-F238E27FC236}">
                <a16:creationId xmlns:a16="http://schemas.microsoft.com/office/drawing/2014/main" id="{29017CC6-538A-FD3F-1CFC-7CF628665511}"/>
              </a:ext>
            </a:extLst>
          </p:cNvPr>
          <p:cNvSpPr txBox="1"/>
          <p:nvPr userDrawn="1"/>
        </p:nvSpPr>
        <p:spPr>
          <a:xfrm>
            <a:off x="-157229" y="6348635"/>
            <a:ext cx="3149811" cy="415498"/>
          </a:xfrm>
          <a:prstGeom prst="rect">
            <a:avLst/>
          </a:prstGeom>
          <a:noFill/>
        </p:spPr>
        <p:txBody>
          <a:bodyPr wrap="square" rtlCol="0">
            <a:spAutoFit/>
          </a:bodyPr>
          <a:lstStyle/>
          <a:p>
            <a:pPr algn="ctr">
              <a:spcBef>
                <a:spcPts val="0"/>
              </a:spcBef>
            </a:pPr>
            <a:r>
              <a:rPr lang="en-US" sz="1050" b="1" kern="1200" spc="8" baseline="0" dirty="0">
                <a:solidFill>
                  <a:schemeClr val="bg1"/>
                </a:solidFill>
                <a:latin typeface="Montserrat" pitchFamily="2" charset="0"/>
                <a:ea typeface="Open Sans" panose="020B0606030504020204" pitchFamily="34" charset="0"/>
                <a:cs typeface="Open Sans" panose="020B0606030504020204" pitchFamily="34" charset="0"/>
              </a:rPr>
              <a:t>Soil Health for Small-Scale Agriculture </a:t>
            </a:r>
          </a:p>
          <a:p>
            <a:pPr algn="ctr">
              <a:spcBef>
                <a:spcPts val="0"/>
              </a:spcBef>
            </a:pPr>
            <a:r>
              <a:rPr lang="en-US" sz="1050" b="1" kern="1200" spc="8" baseline="0" dirty="0">
                <a:solidFill>
                  <a:schemeClr val="bg1"/>
                </a:solidFill>
                <a:latin typeface="Montserrat" pitchFamily="2" charset="0"/>
                <a:ea typeface="Open Sans" panose="020B0606030504020204" pitchFamily="34" charset="0"/>
                <a:cs typeface="Open Sans" panose="020B0606030504020204" pitchFamily="34" charset="0"/>
              </a:rPr>
              <a:t>Training</a:t>
            </a:r>
            <a:endParaRPr lang="en-US" sz="900" b="1" dirty="0">
              <a:solidFill>
                <a:schemeClr val="bg1"/>
              </a:solidFill>
              <a:latin typeface="Montserrat" pitchFamily="2"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63417100"/>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4" userDrawn="1">
          <p15:clr>
            <a:srgbClr val="F26B43"/>
          </p15:clr>
        </p15:guide>
        <p15:guide id="2" pos="5616" userDrawn="1">
          <p15:clr>
            <a:srgbClr val="F26B43"/>
          </p15:clr>
        </p15:guide>
        <p15:guide id="3" orient="horz" pos="192" userDrawn="1">
          <p15:clr>
            <a:srgbClr val="F26B43"/>
          </p15:clr>
        </p15:guide>
        <p15:guide id="4"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hyperlink" Target="https://ext.vt.edu/content/dam/ext_vt_edu/topics/agriculture/water/documents/Soil-and-Soil-Water-Relationships.pdf" TargetMode="Externa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17.xml"/><Relationship Id="rId1" Type="http://schemas.openxmlformats.org/officeDocument/2006/relationships/video" Target="https://www.youtube.com/embed/A8qTRBc8Bws?feature=oembed" TargetMode="External"/><Relationship Id="rId4" Type="http://schemas.openxmlformats.org/officeDocument/2006/relationships/hyperlink" Target="https://www.youtube.com/watch?v=A8qTRBc8Bw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6.xml"/><Relationship Id="rId1" Type="http://schemas.openxmlformats.org/officeDocument/2006/relationships/video" Target="https://www.youtube.com/embed/0oyqPZJj-2w?feature=oembed" TargetMode="External"/><Relationship Id="rId5" Type="http://schemas.openxmlformats.org/officeDocument/2006/relationships/hyperlink" Target="https://youtu.be/0oyqPZJj-2w" TargetMode="Externa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17.xml"/><Relationship Id="rId5" Type="http://schemas.openxmlformats.org/officeDocument/2006/relationships/image" Target="../media/image28.jpe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1CAF88B-666D-AC84-50B3-43EBB2B8B452}"/>
              </a:ext>
            </a:extLst>
          </p:cNvPr>
          <p:cNvSpPr>
            <a:spLocks noGrp="1"/>
          </p:cNvSpPr>
          <p:nvPr>
            <p:ph type="title" idx="4294967295"/>
          </p:nvPr>
        </p:nvSpPr>
        <p:spPr>
          <a:xfrm>
            <a:off x="59926" y="1798288"/>
            <a:ext cx="4621490" cy="30856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MODULE 2: </a:t>
            </a:r>
          </a:p>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endParaRPr>
          </a:p>
          <a:p>
            <a:pPr marL="0" marR="0" lvl="0" indent="0" algn="ctr"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bg1"/>
                </a:solidFill>
                <a:effectLst/>
                <a:uLnTx/>
                <a:uFillTx/>
                <a:latin typeface="+mj-lt"/>
                <a:ea typeface="Open Sans" panose="020B0606030504020204" pitchFamily="34" charset="0"/>
                <a:cs typeface="Open Sans" panose="020B0606030504020204" pitchFamily="34" charset="0"/>
              </a:rPr>
              <a:t>Soil Properties, Principles of Soil Health and Small Farms</a:t>
            </a:r>
          </a:p>
        </p:txBody>
      </p:sp>
      <p:pic>
        <p:nvPicPr>
          <p:cNvPr id="4" name="Content Placeholder 4" descr="A gold shovel digging in the soil">
            <a:extLst>
              <a:ext uri="{FF2B5EF4-FFF2-40B4-BE49-F238E27FC236}">
                <a16:creationId xmlns:a16="http://schemas.microsoft.com/office/drawing/2014/main" id="{51D93174-55A3-9B60-583F-04EA33B5DE5E}"/>
              </a:ext>
            </a:extLst>
          </p:cNvPr>
          <p:cNvPicPr>
            <a:picLocks noGrp="1" noChangeAspect="1"/>
          </p:cNvPicPr>
          <p:nvPr>
            <p:ph type="pic" sz="quarter" idx="11"/>
          </p:nvPr>
        </p:nvPicPr>
        <p:blipFill>
          <a:blip r:embed="rId2"/>
          <a:srcRect t="1682" b="1682"/>
          <a:stretch/>
        </p:blipFill>
        <p:spPr>
          <a:xfrm>
            <a:off x="4970566" y="1798703"/>
            <a:ext cx="4256843" cy="3085239"/>
          </a:xfrm>
        </p:spPr>
      </p:pic>
    </p:spTree>
    <p:extLst>
      <p:ext uri="{BB962C8B-B14F-4D97-AF65-F5344CB8AC3E}">
        <p14:creationId xmlns:p14="http://schemas.microsoft.com/office/powerpoint/2010/main" val="3428712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newspaper">
            <a:extLst>
              <a:ext uri="{FF2B5EF4-FFF2-40B4-BE49-F238E27FC236}">
                <a16:creationId xmlns:a16="http://schemas.microsoft.com/office/drawing/2014/main" id="{17C0787D-237B-1030-BD3E-85C9F28751B3}"/>
              </a:ext>
            </a:extLst>
          </p:cNvPr>
          <p:cNvPicPr>
            <a:picLocks noChangeAspect="1"/>
          </p:cNvPicPr>
          <p:nvPr/>
        </p:nvPicPr>
        <p:blipFill>
          <a:blip r:embed="rId3"/>
          <a:stretch>
            <a:fillRect/>
          </a:stretch>
        </p:blipFill>
        <p:spPr>
          <a:xfrm>
            <a:off x="2299249" y="1311137"/>
            <a:ext cx="4545503" cy="4235726"/>
          </a:xfrm>
          <a:prstGeom prst="rect">
            <a:avLst/>
          </a:prstGeom>
        </p:spPr>
      </p:pic>
      <p:sp>
        <p:nvSpPr>
          <p:cNvPr id="2" name="Title 1">
            <a:extLst>
              <a:ext uri="{FF2B5EF4-FFF2-40B4-BE49-F238E27FC236}">
                <a16:creationId xmlns:a16="http://schemas.microsoft.com/office/drawing/2014/main" id="{F45DA42B-836E-BB42-4C09-5AB1B06D7D51}"/>
              </a:ext>
            </a:extLst>
          </p:cNvPr>
          <p:cNvSpPr>
            <a:spLocks noGrp="1"/>
          </p:cNvSpPr>
          <p:nvPr>
            <p:ph type="title" idx="4294967295"/>
          </p:nvPr>
        </p:nvSpPr>
        <p:spPr>
          <a:xfrm>
            <a:off x="628650" y="-1325563"/>
            <a:ext cx="7886700" cy="1325563"/>
          </a:xfrm>
          <a:prstGeom prst="rect">
            <a:avLst/>
          </a:prstGeom>
        </p:spPr>
        <p:txBody>
          <a:bodyPr anchor="b"/>
          <a:lstStyle/>
          <a:p>
            <a:r>
              <a:rPr lang="en-US" dirty="0"/>
              <a:t>Garden joke image</a:t>
            </a:r>
          </a:p>
        </p:txBody>
      </p:sp>
    </p:spTree>
    <p:extLst>
      <p:ext uri="{BB962C8B-B14F-4D97-AF65-F5344CB8AC3E}">
        <p14:creationId xmlns:p14="http://schemas.microsoft.com/office/powerpoint/2010/main" val="3086552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2743F96-CA20-B0C0-2D0D-1DD1ECC91017}"/>
              </a:ext>
            </a:extLst>
          </p:cNvPr>
          <p:cNvSpPr>
            <a:spLocks noGrp="1"/>
          </p:cNvSpPr>
          <p:nvPr>
            <p:ph sz="quarter" idx="10"/>
          </p:nvPr>
        </p:nvSpPr>
        <p:spPr>
          <a:xfrm>
            <a:off x="3053443" y="2078182"/>
            <a:ext cx="5861957" cy="3379643"/>
          </a:xfrm>
        </p:spPr>
        <p:txBody>
          <a:bodyPr/>
          <a:lstStyle/>
          <a:p>
            <a:pPr marL="0" indent="0" fontAlgn="base">
              <a:spcBef>
                <a:spcPts val="0"/>
              </a:spcBef>
              <a:buNone/>
            </a:pPr>
            <a:r>
              <a:rPr lang="en-US" sz="1800" dirty="0">
                <a:solidFill>
                  <a:srgbClr val="000000"/>
                </a:solidFill>
                <a:latin typeface="Montserrat" panose="00000500000000000000" pitchFamily="2" charset="0"/>
                <a:ea typeface="Times New Roman" panose="02020603050405020304" pitchFamily="18" charset="0"/>
                <a:cs typeface="Times New Roman" panose="02020603050405020304" pitchFamily="18" charset="0"/>
              </a:rPr>
              <a:t>Establish a baseline of understanding of:</a:t>
            </a:r>
          </a:p>
          <a:p>
            <a:pPr marL="0" indent="0" fontAlgn="base">
              <a:spcBef>
                <a:spcPts val="0"/>
              </a:spcBef>
              <a:buNone/>
            </a:pPr>
            <a:endParaRPr lang="en-US" sz="1800" dirty="0">
              <a:solidFill>
                <a:srgbClr val="000000"/>
              </a:solidFill>
              <a:latin typeface="Montserrat" panose="00000500000000000000" pitchFamily="2" charset="0"/>
              <a:ea typeface="Times New Roman" panose="02020603050405020304" pitchFamily="18" charset="0"/>
              <a:cs typeface="Times New Roman" panose="02020603050405020304" pitchFamily="18" charset="0"/>
            </a:endParaRPr>
          </a:p>
          <a:p>
            <a:pPr marL="257175" indent="-257175" fontAlgn="base">
              <a:spcBef>
                <a:spcPts val="0"/>
              </a:spcBef>
              <a:buFont typeface="+mj-lt"/>
              <a:buAutoNum type="arabicPeriod"/>
            </a:pPr>
            <a:r>
              <a:rPr lang="en-US" sz="1800" dirty="0">
                <a:solidFill>
                  <a:srgbClr val="000000"/>
                </a:solidFill>
                <a:latin typeface="Montserrat" panose="00000500000000000000" pitchFamily="2" charset="0"/>
                <a:ea typeface="Times New Roman" panose="02020603050405020304" pitchFamily="18" charset="0"/>
                <a:cs typeface="Times New Roman" panose="02020603050405020304" pitchFamily="18" charset="0"/>
              </a:rPr>
              <a:t>The difference between soil inherent properties and soil health as well as the four principles of soil health and what that looks like on small farms.</a:t>
            </a:r>
          </a:p>
          <a:p>
            <a:pPr marL="257175" indent="-257175" fontAlgn="base">
              <a:spcBef>
                <a:spcPts val="0"/>
              </a:spcBef>
              <a:buFont typeface="+mj-lt"/>
              <a:buAutoNum type="arabicPeriod"/>
            </a:pPr>
            <a:endParaRPr lang="en-US" sz="1800" dirty="0">
              <a:solidFill>
                <a:srgbClr val="000000"/>
              </a:solidFill>
              <a:latin typeface="Montserrat" panose="00000500000000000000" pitchFamily="2" charset="0"/>
              <a:ea typeface="Times New Roman" panose="02020603050405020304" pitchFamily="18" charset="0"/>
              <a:cs typeface="Times New Roman" panose="02020603050405020304" pitchFamily="18" charset="0"/>
            </a:endParaRPr>
          </a:p>
          <a:p>
            <a:pPr marL="257175" indent="-257175" fontAlgn="base">
              <a:spcBef>
                <a:spcPts val="0"/>
              </a:spcBef>
              <a:buFont typeface="+mj-lt"/>
              <a:buAutoNum type="arabicPeriod"/>
            </a:pPr>
            <a:r>
              <a:rPr lang="en-US" sz="1800" dirty="0">
                <a:solidFill>
                  <a:srgbClr val="000000"/>
                </a:solidFill>
                <a:latin typeface="Montserrat" panose="00000500000000000000" pitchFamily="2" charset="0"/>
                <a:ea typeface="Times New Roman" panose="02020603050405020304" pitchFamily="18" charset="0"/>
                <a:cs typeface="Times New Roman" panose="02020603050405020304" pitchFamily="18" charset="0"/>
              </a:rPr>
              <a:t>Enable participants to communicate these concepts to producers.</a:t>
            </a:r>
          </a:p>
          <a:p>
            <a:pPr marL="257175" indent="-257175" fontAlgn="base">
              <a:spcBef>
                <a:spcPts val="0"/>
              </a:spcBef>
              <a:buFont typeface="+mj-lt"/>
              <a:buAutoNum type="arabicPeriod"/>
            </a:pPr>
            <a:endParaRPr lang="en-US" sz="1800" dirty="0">
              <a:latin typeface="Montserrat" panose="00000500000000000000" pitchFamily="2" charset="0"/>
              <a:ea typeface="Times New Roman" panose="02020603050405020304" pitchFamily="18" charset="0"/>
            </a:endParaRPr>
          </a:p>
          <a:p>
            <a:pPr marL="257175" indent="-257175" fontAlgn="base">
              <a:spcBef>
                <a:spcPts val="0"/>
              </a:spcBef>
              <a:buFont typeface="+mj-lt"/>
              <a:buAutoNum type="arabicPeriod"/>
            </a:pPr>
            <a:r>
              <a:rPr lang="en-US" sz="1800" dirty="0">
                <a:solidFill>
                  <a:srgbClr val="000000"/>
                </a:solidFill>
                <a:latin typeface="Montserrat" panose="00000500000000000000" pitchFamily="2" charset="0"/>
                <a:ea typeface="Times New Roman" panose="02020603050405020304" pitchFamily="18" charset="0"/>
                <a:cs typeface="Times New Roman" panose="02020603050405020304" pitchFamily="18" charset="0"/>
              </a:rPr>
              <a:t>Train participants in how to identify soils with healthy and unhealthy biological function.</a:t>
            </a:r>
            <a:endParaRPr lang="en-US" sz="1800" dirty="0">
              <a:latin typeface="Montserrat" panose="00000500000000000000" pitchFamily="2" charset="0"/>
              <a:ea typeface="Times New Roman" panose="02020603050405020304" pitchFamily="18" charset="0"/>
            </a:endParaRPr>
          </a:p>
          <a:p>
            <a:endParaRPr lang="en-US" sz="1800" dirty="0"/>
          </a:p>
        </p:txBody>
      </p:sp>
      <p:pic>
        <p:nvPicPr>
          <p:cNvPr id="7" name="Picture Placeholder 7" descr="A person walking in a field with a rainbow in the background&#10;&#10;">
            <a:extLst>
              <a:ext uri="{FF2B5EF4-FFF2-40B4-BE49-F238E27FC236}">
                <a16:creationId xmlns:a16="http://schemas.microsoft.com/office/drawing/2014/main" id="{996AC87D-EEDE-46FA-1BCD-A759B7D1AEF9}"/>
              </a:ext>
            </a:extLst>
          </p:cNvPr>
          <p:cNvPicPr>
            <a:picLocks noChangeAspect="1"/>
          </p:cNvPicPr>
          <p:nvPr/>
        </p:nvPicPr>
        <p:blipFill>
          <a:blip r:embed="rId3"/>
          <a:srcRect l="37591" r="24209"/>
          <a:stretch/>
        </p:blipFill>
        <p:spPr>
          <a:xfrm>
            <a:off x="0" y="1240972"/>
            <a:ext cx="2971834" cy="4376057"/>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8" name="Text Placeholder 11">
            <a:extLst>
              <a:ext uri="{FF2B5EF4-FFF2-40B4-BE49-F238E27FC236}">
                <a16:creationId xmlns:a16="http://schemas.microsoft.com/office/drawing/2014/main" id="{2DB89C74-E8B5-6E61-3AA2-A5E7149104CE}"/>
              </a:ext>
            </a:extLst>
          </p:cNvPr>
          <p:cNvSpPr>
            <a:spLocks noGrp="1"/>
          </p:cNvSpPr>
          <p:nvPr>
            <p:ph type="title" idx="4294967295"/>
          </p:nvPr>
        </p:nvSpPr>
        <p:spPr>
          <a:xfrm>
            <a:off x="3053442" y="1340710"/>
            <a:ext cx="6278336" cy="39766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Objectives</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endPar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8109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AAF41075-4299-CDC2-5BC3-5AE7B2BE7467}"/>
              </a:ext>
            </a:extLst>
          </p:cNvPr>
          <p:cNvSpPr>
            <a:spLocks noGrp="1"/>
          </p:cNvSpPr>
          <p:nvPr>
            <p:ph type="title" idx="4294967295"/>
          </p:nvPr>
        </p:nvSpPr>
        <p:spPr>
          <a:xfrm>
            <a:off x="147583" y="1618060"/>
            <a:ext cx="4548623" cy="10501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How Does NRCS Define Soil Health?</a:t>
            </a:r>
          </a:p>
        </p:txBody>
      </p:sp>
      <p:sp>
        <p:nvSpPr>
          <p:cNvPr id="3" name="Content Placeholder 2">
            <a:extLst>
              <a:ext uri="{FF2B5EF4-FFF2-40B4-BE49-F238E27FC236}">
                <a16:creationId xmlns:a16="http://schemas.microsoft.com/office/drawing/2014/main" id="{BFB97FF9-8612-43F5-B002-4AD95B0E6026}"/>
              </a:ext>
            </a:extLst>
          </p:cNvPr>
          <p:cNvSpPr>
            <a:spLocks noGrp="1"/>
          </p:cNvSpPr>
          <p:nvPr>
            <p:ph sz="quarter" idx="10"/>
          </p:nvPr>
        </p:nvSpPr>
        <p:spPr>
          <a:xfrm>
            <a:off x="379076" y="2903047"/>
            <a:ext cx="4192925" cy="2554778"/>
          </a:xfrm>
        </p:spPr>
        <p:txBody>
          <a:bodyPr>
            <a:normAutofit/>
          </a:bodyPr>
          <a:lstStyle/>
          <a:p>
            <a:pPr marL="0" indent="0">
              <a:buNone/>
            </a:pPr>
            <a:r>
              <a:rPr lang="en-US" sz="2700" i="1" dirty="0"/>
              <a:t>The continued capacity of the soil to function as a vital </a:t>
            </a:r>
            <a:r>
              <a:rPr lang="en-US" sz="2700" b="1" i="1" u="sng" dirty="0"/>
              <a:t>living ecosystem </a:t>
            </a:r>
            <a:r>
              <a:rPr lang="en-US" sz="2700" i="1" dirty="0"/>
              <a:t>that sustains plants, animal and humans.</a:t>
            </a:r>
          </a:p>
        </p:txBody>
      </p:sp>
      <p:sp>
        <p:nvSpPr>
          <p:cNvPr id="7" name="Footer Placeholder 6">
            <a:extLst>
              <a:ext uri="{FF2B5EF4-FFF2-40B4-BE49-F238E27FC236}">
                <a16:creationId xmlns:a16="http://schemas.microsoft.com/office/drawing/2014/main" id="{9ACB9D2E-DEC2-4A84-8F62-4E0D6EB73D46}"/>
              </a:ext>
            </a:extLst>
          </p:cNvPr>
          <p:cNvSpPr>
            <a:spLocks noGrp="1"/>
          </p:cNvSpPr>
          <p:nvPr>
            <p:ph type="ftr" sz="quarter" idx="4294967295"/>
          </p:nvPr>
        </p:nvSpPr>
        <p:spPr>
          <a:xfrm>
            <a:off x="0" y="857250"/>
            <a:ext cx="0" cy="0"/>
          </a:xfrm>
        </p:spPr>
        <p:txBody>
          <a:bodyPr/>
          <a:lstStyle/>
          <a:p>
            <a:pPr defTabSz="685800">
              <a:spcAft>
                <a:spcPts val="450"/>
              </a:spcAft>
              <a:defRPr/>
            </a:pPr>
            <a:r>
              <a:rPr lang="en-US" sz="1350">
                <a:solidFill>
                  <a:srgbClr val="545859"/>
                </a:solidFill>
                <a:latin typeface="Open Sans"/>
              </a:rPr>
              <a:t>NRCS | SHD | Introduction to Soil Health | v3.0</a:t>
            </a:r>
          </a:p>
        </p:txBody>
      </p:sp>
      <p:pic>
        <p:nvPicPr>
          <p:cNvPr id="11" name="Picture 10" descr="A person holding a bunch of carrots&#10;&#10;">
            <a:extLst>
              <a:ext uri="{FF2B5EF4-FFF2-40B4-BE49-F238E27FC236}">
                <a16:creationId xmlns:a16="http://schemas.microsoft.com/office/drawing/2014/main" id="{4FDF40FC-53C0-E458-81D4-C65C80A89988}"/>
              </a:ext>
            </a:extLst>
          </p:cNvPr>
          <p:cNvPicPr>
            <a:picLocks noChangeAspect="1"/>
          </p:cNvPicPr>
          <p:nvPr/>
        </p:nvPicPr>
        <p:blipFill>
          <a:blip r:embed="rId3"/>
          <a:srcRect l="14531" r="16124" b="-1"/>
          <a:stretch/>
        </p:blipFill>
        <p:spPr>
          <a:xfrm>
            <a:off x="6088792" y="2743986"/>
            <a:ext cx="3055208" cy="2940946"/>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8" name="Picture 7" descr="A young plant seedling">
            <a:extLst>
              <a:ext uri="{FF2B5EF4-FFF2-40B4-BE49-F238E27FC236}">
                <a16:creationId xmlns:a16="http://schemas.microsoft.com/office/drawing/2014/main" id="{F768864F-DB46-0244-F575-4927994B7AEB}"/>
              </a:ext>
            </a:extLst>
          </p:cNvPr>
          <p:cNvPicPr>
            <a:picLocks noChangeAspect="1"/>
          </p:cNvPicPr>
          <p:nvPr/>
        </p:nvPicPr>
        <p:blipFill>
          <a:blip r:embed="rId4"/>
          <a:srcRect l="21900" r="4" b="4"/>
          <a:stretch/>
        </p:blipFill>
        <p:spPr>
          <a:xfrm>
            <a:off x="4374709" y="1173069"/>
            <a:ext cx="2639484" cy="2255932"/>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390808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4B972-736F-A5F0-3E49-ECDD5589023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A9CD024-C403-F24E-4FCC-07275B2C7657}"/>
              </a:ext>
            </a:extLst>
          </p:cNvPr>
          <p:cNvSpPr>
            <a:spLocks noGrp="1"/>
          </p:cNvSpPr>
          <p:nvPr>
            <p:ph type="title" idx="4294967295"/>
          </p:nvPr>
        </p:nvSpPr>
        <p:spPr>
          <a:xfrm>
            <a:off x="147582" y="832704"/>
            <a:ext cx="8767818"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Three Properties of Soils</a:t>
            </a:r>
          </a:p>
        </p:txBody>
      </p:sp>
      <p:pic>
        <p:nvPicPr>
          <p:cNvPr id="5" name="Content Placeholder 4" descr="A diagram of different colors - it displays the text &quot;Soil health&quot; as being composted by &quot;physical&quot;, &quot;biological&quot; and &quot;chemical&quot;">
            <a:extLst>
              <a:ext uri="{FF2B5EF4-FFF2-40B4-BE49-F238E27FC236}">
                <a16:creationId xmlns:a16="http://schemas.microsoft.com/office/drawing/2014/main" id="{5EEE8D0D-EBA0-01F5-7C9F-7B1D3F2D8D5C}"/>
              </a:ext>
            </a:extLst>
          </p:cNvPr>
          <p:cNvPicPr>
            <a:picLocks noGrp="1" noChangeAspect="1"/>
          </p:cNvPicPr>
          <p:nvPr>
            <p:ph sz="quarter" idx="10"/>
          </p:nvPr>
        </p:nvPicPr>
        <p:blipFill>
          <a:blip r:embed="rId3"/>
          <a:stretch>
            <a:fillRect/>
          </a:stretch>
        </p:blipFill>
        <p:spPr>
          <a:xfrm>
            <a:off x="6166016" y="1996038"/>
            <a:ext cx="3731723" cy="3380184"/>
          </a:xfrm>
        </p:spPr>
      </p:pic>
      <p:sp>
        <p:nvSpPr>
          <p:cNvPr id="8" name="Content Placeholder 2">
            <a:extLst>
              <a:ext uri="{FF2B5EF4-FFF2-40B4-BE49-F238E27FC236}">
                <a16:creationId xmlns:a16="http://schemas.microsoft.com/office/drawing/2014/main" id="{A660EE85-96F6-1B3A-8EA9-E5E0F85579DF}"/>
              </a:ext>
            </a:extLst>
          </p:cNvPr>
          <p:cNvSpPr txBox="1">
            <a:spLocks/>
          </p:cNvSpPr>
          <p:nvPr/>
        </p:nvSpPr>
        <p:spPr>
          <a:xfrm>
            <a:off x="379075" y="2191940"/>
            <a:ext cx="6080420" cy="3380184"/>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2400" kern="1200">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t>Soil health is determined by all three major classes of soil properties and their interaction. </a:t>
            </a:r>
          </a:p>
          <a:p>
            <a:r>
              <a:rPr lang="en-US" sz="2100" dirty="0"/>
              <a:t>Wholistic approach</a:t>
            </a:r>
          </a:p>
          <a:p>
            <a:r>
              <a:rPr lang="en-US" sz="2100" dirty="0"/>
              <a:t>Biological Properties not as well understood as chemical and physical properties of soil.</a:t>
            </a:r>
          </a:p>
          <a:p>
            <a:r>
              <a:rPr lang="en-US" sz="2100" dirty="0"/>
              <a:t>Soil biology can influence aggregation, infiltration, organic matter and nutrient availability.</a:t>
            </a:r>
          </a:p>
          <a:p>
            <a:endParaRPr lang="en-US" sz="2100" dirty="0"/>
          </a:p>
        </p:txBody>
      </p:sp>
    </p:spTree>
    <p:extLst>
      <p:ext uri="{BB962C8B-B14F-4D97-AF65-F5344CB8AC3E}">
        <p14:creationId xmlns:p14="http://schemas.microsoft.com/office/powerpoint/2010/main" val="388809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6492F1-0CC0-165B-4DAA-31BC8172EBA4}"/>
              </a:ext>
            </a:extLst>
          </p:cNvPr>
          <p:cNvSpPr>
            <a:spLocks noGrp="1"/>
          </p:cNvSpPr>
          <p:nvPr>
            <p:ph type="title" idx="4294967295"/>
          </p:nvPr>
        </p:nvSpPr>
        <p:spPr>
          <a:xfrm>
            <a:off x="228599" y="719645"/>
            <a:ext cx="6549819" cy="398312"/>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chemeClr val="accent4"/>
                </a:solidFill>
                <a:effectLst/>
                <a:uLnTx/>
                <a:uFillTx/>
                <a:latin typeface="Montserrat"/>
                <a:ea typeface="Open Sans"/>
                <a:cs typeface="Open Sans"/>
              </a:rPr>
              <a:t>Inherent and Dynamic Soil Properties</a:t>
            </a:r>
            <a:endParaRPr kumimoji="0" lang="en-US" sz="27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endParaRPr>
          </a:p>
        </p:txBody>
      </p:sp>
      <p:pic>
        <p:nvPicPr>
          <p:cNvPr id="6" name="Picture Placeholder 5" descr="A profile of a soil photo">
            <a:extLst>
              <a:ext uri="{FF2B5EF4-FFF2-40B4-BE49-F238E27FC236}">
                <a16:creationId xmlns:a16="http://schemas.microsoft.com/office/drawing/2014/main" id="{430523E4-DA89-1641-7B73-27FD1F09AD80}"/>
              </a:ext>
            </a:extLst>
          </p:cNvPr>
          <p:cNvPicPr>
            <a:picLocks noGrp="1" noChangeAspect="1"/>
          </p:cNvPicPr>
          <p:nvPr>
            <p:ph type="pic" sz="quarter" idx="12"/>
          </p:nvPr>
        </p:nvPicPr>
        <p:blipFill>
          <a:blip r:embed="rId3"/>
          <a:srcRect l="753" t="39109" r="-753" b="1849"/>
          <a:stretch/>
        </p:blipFill>
        <p:spPr>
          <a:xfrm rot="5400000">
            <a:off x="5436648" y="2659605"/>
            <a:ext cx="5223956" cy="1733550"/>
          </a:xfrm>
        </p:spPr>
      </p:pic>
      <p:sp>
        <p:nvSpPr>
          <p:cNvPr id="3" name="Content Placeholder 2">
            <a:extLst>
              <a:ext uri="{FF2B5EF4-FFF2-40B4-BE49-F238E27FC236}">
                <a16:creationId xmlns:a16="http://schemas.microsoft.com/office/drawing/2014/main" id="{56A2FD24-DE02-9132-0500-9BE66F9D7B8B}"/>
              </a:ext>
            </a:extLst>
          </p:cNvPr>
          <p:cNvSpPr>
            <a:spLocks noGrp="1"/>
          </p:cNvSpPr>
          <p:nvPr>
            <p:ph sz="quarter" idx="13"/>
          </p:nvPr>
        </p:nvSpPr>
        <p:spPr/>
        <p:txBody>
          <a:bodyPr lIns="68580" tIns="34290" rIns="68580" bIns="34290" anchor="t"/>
          <a:lstStyle/>
          <a:p>
            <a:r>
              <a:rPr lang="en-US" b="1" dirty="0">
                <a:latin typeface="Montserrat"/>
                <a:ea typeface="Open Sans"/>
                <a:cs typeface="Open Sans"/>
              </a:rPr>
              <a:t>Inherent Soil Properties</a:t>
            </a:r>
            <a:endParaRPr lang="en-US" b="1" dirty="0"/>
          </a:p>
          <a:p>
            <a:pPr lvl="1"/>
            <a:r>
              <a:rPr lang="en-US" dirty="0">
                <a:latin typeface="Montserrat"/>
                <a:ea typeface="Open Sans"/>
                <a:cs typeface="Open Sans"/>
              </a:rPr>
              <a:t>Considered fixed and do not change significantly from management </a:t>
            </a:r>
          </a:p>
          <a:p>
            <a:pPr lvl="1"/>
            <a:r>
              <a:rPr lang="en-US" dirty="0">
                <a:latin typeface="Montserrat"/>
                <a:ea typeface="Open Sans"/>
                <a:cs typeface="Open Sans"/>
              </a:rPr>
              <a:t>Determined by natural soil forming processes. </a:t>
            </a:r>
          </a:p>
          <a:p>
            <a:r>
              <a:rPr lang="en-US" b="1" dirty="0">
                <a:latin typeface="Montserrat"/>
                <a:ea typeface="Open Sans"/>
                <a:cs typeface="Open Sans"/>
              </a:rPr>
              <a:t>Dynamic Soil Properties</a:t>
            </a:r>
          </a:p>
          <a:p>
            <a:pPr lvl="1"/>
            <a:r>
              <a:rPr lang="en-US" dirty="0">
                <a:latin typeface="Montserrat"/>
                <a:ea typeface="Open Sans"/>
                <a:cs typeface="Open Sans"/>
              </a:rPr>
              <a:t>Can change relatively quickly in response to management, land use, and environmental factors</a:t>
            </a:r>
          </a:p>
          <a:p>
            <a:pPr lvl="1"/>
            <a:r>
              <a:rPr lang="en-US" dirty="0">
                <a:latin typeface="Montserrat"/>
                <a:ea typeface="Open Sans"/>
                <a:cs typeface="Open Sans"/>
              </a:rPr>
              <a:t>Can improve or degrade soil function, depending on management</a:t>
            </a:r>
          </a:p>
          <a:p>
            <a:pPr marL="0" indent="0">
              <a:buNone/>
            </a:pPr>
            <a:endParaRPr lang="en-US" dirty="0">
              <a:latin typeface="Montserrat"/>
              <a:ea typeface="Open Sans"/>
              <a:cs typeface="Open Sans"/>
            </a:endParaRPr>
          </a:p>
        </p:txBody>
      </p:sp>
    </p:spTree>
    <p:extLst>
      <p:ext uri="{BB962C8B-B14F-4D97-AF65-F5344CB8AC3E}">
        <p14:creationId xmlns:p14="http://schemas.microsoft.com/office/powerpoint/2010/main" val="248215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AEE9C-C161-AFA6-6463-9C2EEFD6076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212FE14-55C0-FF3B-A46B-4B98F45736F5}"/>
              </a:ext>
            </a:extLst>
          </p:cNvPr>
          <p:cNvSpPr>
            <a:spLocks noGrp="1"/>
          </p:cNvSpPr>
          <p:nvPr>
            <p:ph type="title" idx="4294967295"/>
          </p:nvPr>
        </p:nvSpPr>
        <p:spPr>
          <a:xfrm>
            <a:off x="64336" y="1259228"/>
            <a:ext cx="7360931" cy="398312"/>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chemeClr val="accent4"/>
                </a:solidFill>
                <a:effectLst/>
                <a:uLnTx/>
                <a:uFillTx/>
                <a:latin typeface="Montserrat"/>
                <a:ea typeface="Open Sans"/>
                <a:cs typeface="Open Sans"/>
              </a:rPr>
              <a:t>Inherent and Dynamic Soil Properties</a:t>
            </a:r>
            <a:endParaRPr kumimoji="0" lang="en-US" sz="2700" b="1" i="0" u="none" strike="noStrike" kern="1200" cap="none" spc="0" normalizeH="0" baseline="0" noProof="0" dirty="0">
              <a:ln>
                <a:noFill/>
              </a:ln>
              <a:solidFill>
                <a:schemeClr val="accent4"/>
              </a:solidFill>
              <a:effectLst/>
              <a:uLnTx/>
              <a:uFillTx/>
              <a:latin typeface="+mj-lt"/>
              <a:ea typeface="Open Sans" panose="020B0606030504020204" pitchFamily="34" charset="0"/>
              <a:cs typeface="Open Sans" panose="020B0606030504020204" pitchFamily="34" charset="0"/>
            </a:endParaRPr>
          </a:p>
        </p:txBody>
      </p:sp>
      <p:pic>
        <p:nvPicPr>
          <p:cNvPr id="5" name="Picture Placeholder 4" descr="A photo of a soil profile">
            <a:extLst>
              <a:ext uri="{FF2B5EF4-FFF2-40B4-BE49-F238E27FC236}">
                <a16:creationId xmlns:a16="http://schemas.microsoft.com/office/drawing/2014/main" id="{4FB034BF-C3D4-4A60-6073-CC7DC2ED5E02}"/>
              </a:ext>
            </a:extLst>
          </p:cNvPr>
          <p:cNvPicPr>
            <a:picLocks noGrp="1" noChangeAspect="1"/>
          </p:cNvPicPr>
          <p:nvPr>
            <p:ph type="pic" sz="quarter" idx="12"/>
          </p:nvPr>
        </p:nvPicPr>
        <p:blipFill>
          <a:blip r:embed="rId3"/>
          <a:srcRect t="7" b="7"/>
          <a:stretch>
            <a:fillRect/>
          </a:stretch>
        </p:blipFill>
        <p:spPr>
          <a:prstGeom prst="rect">
            <a:avLst/>
          </a:prstGeom>
        </p:spPr>
      </p:pic>
      <p:sp>
        <p:nvSpPr>
          <p:cNvPr id="3" name="Content Placeholder 2">
            <a:extLst>
              <a:ext uri="{FF2B5EF4-FFF2-40B4-BE49-F238E27FC236}">
                <a16:creationId xmlns:a16="http://schemas.microsoft.com/office/drawing/2014/main" id="{55695DA6-2062-B211-9DF2-4EF13FD45FC7}"/>
              </a:ext>
            </a:extLst>
          </p:cNvPr>
          <p:cNvSpPr>
            <a:spLocks noGrp="1"/>
          </p:cNvSpPr>
          <p:nvPr>
            <p:ph sz="quarter" idx="13"/>
          </p:nvPr>
        </p:nvSpPr>
        <p:spPr>
          <a:xfrm>
            <a:off x="385656" y="1867185"/>
            <a:ext cx="6316218" cy="3380994"/>
          </a:xfrm>
        </p:spPr>
        <p:txBody>
          <a:bodyPr lIns="68580" tIns="34290" rIns="68580" bIns="34290" anchor="t"/>
          <a:lstStyle/>
          <a:p>
            <a:r>
              <a:rPr lang="en-US" b="1" dirty="0">
                <a:latin typeface="Montserrat"/>
                <a:ea typeface="Open Sans"/>
                <a:cs typeface="Open Sans"/>
              </a:rPr>
              <a:t>Inherent Soil Properties:</a:t>
            </a:r>
            <a:endParaRPr lang="en-US" b="1" dirty="0"/>
          </a:p>
          <a:p>
            <a:pPr lvl="1"/>
            <a:r>
              <a:rPr lang="en-US" dirty="0">
                <a:latin typeface="Montserrat"/>
                <a:ea typeface="Open Sans"/>
                <a:cs typeface="Open Sans"/>
              </a:rPr>
              <a:t>Soil texture</a:t>
            </a:r>
          </a:p>
          <a:p>
            <a:pPr lvl="1"/>
            <a:r>
              <a:rPr lang="en-US" dirty="0">
                <a:latin typeface="Montserrat"/>
                <a:ea typeface="Open Sans"/>
                <a:cs typeface="Open Sans"/>
              </a:rPr>
              <a:t>Depth of soil</a:t>
            </a:r>
          </a:p>
          <a:p>
            <a:pPr lvl="1"/>
            <a:r>
              <a:rPr lang="en-US" dirty="0">
                <a:latin typeface="Montserrat"/>
                <a:ea typeface="Open Sans"/>
                <a:cs typeface="Open Sans"/>
              </a:rPr>
              <a:t>Mineralogy</a:t>
            </a:r>
          </a:p>
          <a:p>
            <a:pPr lvl="1"/>
            <a:r>
              <a:rPr lang="en-US" dirty="0">
                <a:latin typeface="Montserrat"/>
                <a:ea typeface="Open Sans"/>
                <a:cs typeface="Open Sans"/>
              </a:rPr>
              <a:t>Drainage class</a:t>
            </a:r>
          </a:p>
          <a:p>
            <a:r>
              <a:rPr lang="en-US" b="1" dirty="0">
                <a:latin typeface="Montserrat"/>
                <a:ea typeface="Open Sans"/>
                <a:cs typeface="Open Sans"/>
              </a:rPr>
              <a:t>Dynamic Soil Properties:</a:t>
            </a:r>
          </a:p>
          <a:p>
            <a:pPr lvl="1"/>
            <a:r>
              <a:rPr lang="en-US" dirty="0">
                <a:latin typeface="Montserrat"/>
                <a:ea typeface="Open Sans"/>
                <a:cs typeface="Open Sans"/>
              </a:rPr>
              <a:t>Organic carbon content</a:t>
            </a:r>
          </a:p>
          <a:p>
            <a:pPr lvl="1"/>
            <a:r>
              <a:rPr lang="en-US" dirty="0">
                <a:latin typeface="Montserrat"/>
                <a:ea typeface="Open Sans"/>
                <a:cs typeface="Open Sans"/>
              </a:rPr>
              <a:t>Structure or aggregation</a:t>
            </a:r>
          </a:p>
          <a:p>
            <a:pPr lvl="1"/>
            <a:r>
              <a:rPr lang="en-US" dirty="0">
                <a:latin typeface="Montserrat"/>
                <a:ea typeface="Open Sans"/>
                <a:cs typeface="Open Sans"/>
              </a:rPr>
              <a:t>Nutrient content</a:t>
            </a:r>
          </a:p>
          <a:p>
            <a:pPr lvl="1"/>
            <a:r>
              <a:rPr lang="en-US" dirty="0">
                <a:latin typeface="Montserrat"/>
                <a:ea typeface="Open Sans"/>
                <a:cs typeface="Open Sans"/>
              </a:rPr>
              <a:t>Biological properties</a:t>
            </a:r>
          </a:p>
          <a:p>
            <a:pPr marL="0" indent="0">
              <a:buNone/>
            </a:pPr>
            <a:endParaRPr lang="en-US" dirty="0">
              <a:latin typeface="Montserrat"/>
              <a:ea typeface="Open Sans"/>
              <a:cs typeface="Open Sans"/>
            </a:endParaRPr>
          </a:p>
        </p:txBody>
      </p:sp>
    </p:spTree>
    <p:extLst>
      <p:ext uri="{BB962C8B-B14F-4D97-AF65-F5344CB8AC3E}">
        <p14:creationId xmlns:p14="http://schemas.microsoft.com/office/powerpoint/2010/main" val="3620726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DC01387-7BAB-4BE6-875C-9B623704B279}"/>
              </a:ext>
            </a:extLst>
          </p:cNvPr>
          <p:cNvSpPr>
            <a:spLocks noGrp="1"/>
          </p:cNvSpPr>
          <p:nvPr>
            <p:ph type="title" idx="4294967295"/>
          </p:nvPr>
        </p:nvSpPr>
        <p:spPr>
          <a:xfrm>
            <a:off x="188091" y="1385897"/>
            <a:ext cx="8767818" cy="3983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Inherent Soil Properties</a:t>
            </a:r>
          </a:p>
        </p:txBody>
      </p:sp>
      <p:sp>
        <p:nvSpPr>
          <p:cNvPr id="3" name="Content Placeholder 2">
            <a:extLst>
              <a:ext uri="{FF2B5EF4-FFF2-40B4-BE49-F238E27FC236}">
                <a16:creationId xmlns:a16="http://schemas.microsoft.com/office/drawing/2014/main" id="{B3E259E8-CC0D-4DEA-9D0F-DB214BB6BE57}"/>
              </a:ext>
            </a:extLst>
          </p:cNvPr>
          <p:cNvSpPr>
            <a:spLocks noGrp="1"/>
          </p:cNvSpPr>
          <p:nvPr>
            <p:ph sz="quarter" idx="10"/>
          </p:nvPr>
        </p:nvSpPr>
        <p:spPr>
          <a:xfrm>
            <a:off x="379075" y="1880090"/>
            <a:ext cx="4627931" cy="3577735"/>
          </a:xfrm>
        </p:spPr>
        <p:txBody>
          <a:bodyPr/>
          <a:lstStyle/>
          <a:p>
            <a:pPr marL="0" indent="0">
              <a:buNone/>
            </a:pPr>
            <a:r>
              <a:rPr lang="en-US" dirty="0"/>
              <a:t>Determines how soils function and influences:</a:t>
            </a:r>
          </a:p>
          <a:p>
            <a:pPr lvl="1"/>
            <a:r>
              <a:rPr lang="en-US" dirty="0"/>
              <a:t>Compaction</a:t>
            </a:r>
          </a:p>
          <a:p>
            <a:pPr lvl="1"/>
            <a:r>
              <a:rPr lang="en-US" dirty="0"/>
              <a:t>Water Retention</a:t>
            </a:r>
          </a:p>
          <a:p>
            <a:pPr lvl="1"/>
            <a:r>
              <a:rPr lang="en-US" dirty="0"/>
              <a:t>Chemical Properties (based on parent material or transported sediments)</a:t>
            </a:r>
          </a:p>
          <a:p>
            <a:pPr lvl="1"/>
            <a:r>
              <a:rPr lang="en-US" dirty="0"/>
              <a:t>Nutrient Retention</a:t>
            </a:r>
          </a:p>
          <a:p>
            <a:pPr lvl="2"/>
            <a:r>
              <a:rPr lang="en-US" sz="1800" dirty="0"/>
              <a:t>Organic matter and clay have negative charges so can hold onto nutrients better (cation exchange capacity).</a:t>
            </a:r>
          </a:p>
          <a:p>
            <a:pPr lvl="2"/>
            <a:endParaRPr lang="en-US" dirty="0"/>
          </a:p>
        </p:txBody>
      </p:sp>
      <p:pic>
        <p:nvPicPr>
          <p:cNvPr id="2" name="Picture 2" descr="A diagram of the size relationship of sand, silt, and clay particles. ">
            <a:extLst>
              <a:ext uri="{FF2B5EF4-FFF2-40B4-BE49-F238E27FC236}">
                <a16:creationId xmlns:a16="http://schemas.microsoft.com/office/drawing/2014/main" id="{5C9576FF-2553-DACD-97D9-66FB4A9D76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4576" y="1880090"/>
            <a:ext cx="4001333" cy="2729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2985BB41-5379-AD90-0651-7299FB97B2FE}"/>
              </a:ext>
            </a:extLst>
          </p:cNvPr>
          <p:cNvSpPr txBox="1"/>
          <p:nvPr/>
        </p:nvSpPr>
        <p:spPr>
          <a:xfrm>
            <a:off x="4852003" y="4703755"/>
            <a:ext cx="4109888" cy="900246"/>
          </a:xfrm>
          <a:prstGeom prst="rect">
            <a:avLst/>
          </a:prstGeom>
          <a:noFill/>
        </p:spPr>
        <p:txBody>
          <a:bodyPr wrap="square" lIns="68580" tIns="34290" rIns="68580" bIns="34290" rtlCol="0" anchor="t">
            <a:spAutoFit/>
          </a:bodyPr>
          <a:lstStyle/>
          <a:p>
            <a:pPr algn="ctr"/>
            <a:r>
              <a:rPr lang="en-US" b="1" dirty="0"/>
              <a:t>Important!  Soil Health can improve soil function, but not change inherent soil properties.</a:t>
            </a:r>
          </a:p>
        </p:txBody>
      </p:sp>
    </p:spTree>
    <p:extLst>
      <p:ext uri="{BB962C8B-B14F-4D97-AF65-F5344CB8AC3E}">
        <p14:creationId xmlns:p14="http://schemas.microsoft.com/office/powerpoint/2010/main" val="304434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022AAB-A69A-A346-C91B-6DF06BA5BAD4}"/>
              </a:ext>
            </a:extLst>
          </p:cNvPr>
          <p:cNvSpPr>
            <a:spLocks noGrp="1"/>
          </p:cNvSpPr>
          <p:nvPr>
            <p:ph type="title" idx="4294967295"/>
          </p:nvPr>
        </p:nvSpPr>
        <p:spPr>
          <a:xfrm>
            <a:off x="127400" y="1295884"/>
            <a:ext cx="8767818" cy="3983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Inherent Soil Property: Drainage Class</a:t>
            </a:r>
          </a:p>
        </p:txBody>
      </p:sp>
      <p:pic>
        <p:nvPicPr>
          <p:cNvPr id="5" name="Content Placeholder 7" descr="A person holding a soil clod with gray and red colors in their hand. ">
            <a:extLst>
              <a:ext uri="{FF2B5EF4-FFF2-40B4-BE49-F238E27FC236}">
                <a16:creationId xmlns:a16="http://schemas.microsoft.com/office/drawing/2014/main" id="{859723E4-2619-EDA9-B0FA-4CE7E7F1B25D}"/>
              </a:ext>
            </a:extLst>
          </p:cNvPr>
          <p:cNvPicPr>
            <a:picLocks noGrp="1" noChangeAspect="1"/>
          </p:cNvPicPr>
          <p:nvPr>
            <p:ph sz="quarter" idx="10"/>
          </p:nvPr>
        </p:nvPicPr>
        <p:blipFill rotWithShape="1">
          <a:blip r:embed="rId3" cstate="print">
            <a:extLst>
              <a:ext uri="{28A0092B-C50C-407E-A947-70E740481C1C}">
                <a14:useLocalDpi xmlns:a14="http://schemas.microsoft.com/office/drawing/2010/main" val="0"/>
              </a:ext>
            </a:extLst>
          </a:blip>
          <a:stretch/>
        </p:blipFill>
        <p:spPr>
          <a:xfrm>
            <a:off x="6082392" y="1761266"/>
            <a:ext cx="4918210" cy="3688658"/>
          </a:xfrm>
          <a:prstGeom prst="rect">
            <a:avLst/>
          </a:prstGeom>
        </p:spPr>
      </p:pic>
      <p:pic>
        <p:nvPicPr>
          <p:cNvPr id="6" name="Picture 5" descr="A diagram of a root system about anaerobic soils. ">
            <a:extLst>
              <a:ext uri="{FF2B5EF4-FFF2-40B4-BE49-F238E27FC236}">
                <a16:creationId xmlns:a16="http://schemas.microsoft.com/office/drawing/2014/main" id="{63034236-EE70-CBD4-8AFE-5D3256D2AA4E}"/>
              </a:ext>
            </a:extLst>
          </p:cNvPr>
          <p:cNvPicPr>
            <a:picLocks noChangeAspect="1"/>
          </p:cNvPicPr>
          <p:nvPr/>
        </p:nvPicPr>
        <p:blipFill>
          <a:blip r:embed="rId4"/>
          <a:stretch>
            <a:fillRect/>
          </a:stretch>
        </p:blipFill>
        <p:spPr>
          <a:xfrm>
            <a:off x="-259491" y="1728767"/>
            <a:ext cx="7856798" cy="3753658"/>
          </a:xfrm>
          <a:prstGeom prst="rect">
            <a:avLst/>
          </a:prstGeom>
        </p:spPr>
      </p:pic>
      <p:sp>
        <p:nvSpPr>
          <p:cNvPr id="8" name="TextBox 7">
            <a:extLst>
              <a:ext uri="{FF2B5EF4-FFF2-40B4-BE49-F238E27FC236}">
                <a16:creationId xmlns:a16="http://schemas.microsoft.com/office/drawing/2014/main" id="{43BF57A5-095B-9F1E-9454-C98AE5E4C3B0}"/>
              </a:ext>
            </a:extLst>
          </p:cNvPr>
          <p:cNvSpPr txBox="1"/>
          <p:nvPr/>
        </p:nvSpPr>
        <p:spPr>
          <a:xfrm>
            <a:off x="127399" y="5343483"/>
            <a:ext cx="6137477" cy="253916"/>
          </a:xfrm>
          <a:prstGeom prst="rect">
            <a:avLst/>
          </a:prstGeom>
          <a:noFill/>
        </p:spPr>
        <p:txBody>
          <a:bodyPr wrap="square">
            <a:spAutoFit/>
          </a:bodyPr>
          <a:lstStyle/>
          <a:p>
            <a:r>
              <a:rPr lang="en-US" sz="1050" dirty="0">
                <a:hlinkClick r:id="rId5"/>
              </a:rPr>
              <a:t>Source: Soil and Soil Water Relationships, Virginia Cooperative Extension</a:t>
            </a:r>
            <a:endParaRPr lang="en-US" sz="1050" dirty="0"/>
          </a:p>
        </p:txBody>
      </p:sp>
    </p:spTree>
    <p:extLst>
      <p:ext uri="{BB962C8B-B14F-4D97-AF65-F5344CB8AC3E}">
        <p14:creationId xmlns:p14="http://schemas.microsoft.com/office/powerpoint/2010/main" val="2761751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7219D0-DDC4-00D6-FEB3-76D600EE1A23}"/>
              </a:ext>
            </a:extLst>
          </p:cNvPr>
          <p:cNvSpPr>
            <a:spLocks noGrp="1"/>
          </p:cNvSpPr>
          <p:nvPr>
            <p:ph type="title" idx="4294967295"/>
          </p:nvPr>
        </p:nvSpPr>
        <p:spPr>
          <a:xfrm>
            <a:off x="147582" y="832704"/>
            <a:ext cx="8767818"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What is Soil Made Up Of?</a:t>
            </a:r>
          </a:p>
        </p:txBody>
      </p:sp>
      <p:sp>
        <p:nvSpPr>
          <p:cNvPr id="3" name="Content Placeholder 2">
            <a:extLst>
              <a:ext uri="{FF2B5EF4-FFF2-40B4-BE49-F238E27FC236}">
                <a16:creationId xmlns:a16="http://schemas.microsoft.com/office/drawing/2014/main" id="{A5739A35-3615-9F88-DE88-7E29C3D79B36}"/>
              </a:ext>
            </a:extLst>
          </p:cNvPr>
          <p:cNvSpPr>
            <a:spLocks noGrp="1"/>
          </p:cNvSpPr>
          <p:nvPr>
            <p:ph sz="quarter" idx="10"/>
          </p:nvPr>
        </p:nvSpPr>
        <p:spPr/>
        <p:txBody>
          <a:bodyPr/>
          <a:lstStyle/>
          <a:p>
            <a:endParaRPr lang="en-US" dirty="0"/>
          </a:p>
        </p:txBody>
      </p:sp>
      <p:pic>
        <p:nvPicPr>
          <p:cNvPr id="6" name="Picture 5" descr="A pie chart with text on it about the components of soil that includes: air, water, mineral matter, and organic matter. ">
            <a:extLst>
              <a:ext uri="{FF2B5EF4-FFF2-40B4-BE49-F238E27FC236}">
                <a16:creationId xmlns:a16="http://schemas.microsoft.com/office/drawing/2014/main" id="{96713DC8-6E5D-9460-62AA-94F13E2ECC12}"/>
              </a:ext>
            </a:extLst>
          </p:cNvPr>
          <p:cNvPicPr>
            <a:picLocks noChangeAspect="1"/>
          </p:cNvPicPr>
          <p:nvPr/>
        </p:nvPicPr>
        <p:blipFill>
          <a:blip r:embed="rId3"/>
          <a:stretch>
            <a:fillRect/>
          </a:stretch>
        </p:blipFill>
        <p:spPr>
          <a:xfrm>
            <a:off x="1864491" y="1880089"/>
            <a:ext cx="6012895" cy="3390128"/>
          </a:xfrm>
          <a:prstGeom prst="rect">
            <a:avLst/>
          </a:prstGeom>
        </p:spPr>
      </p:pic>
      <p:sp>
        <p:nvSpPr>
          <p:cNvPr id="8" name="TextBox 7">
            <a:extLst>
              <a:ext uri="{FF2B5EF4-FFF2-40B4-BE49-F238E27FC236}">
                <a16:creationId xmlns:a16="http://schemas.microsoft.com/office/drawing/2014/main" id="{9251336B-D7F1-523C-D0D5-22324C14612F}"/>
              </a:ext>
            </a:extLst>
          </p:cNvPr>
          <p:cNvSpPr txBox="1"/>
          <p:nvPr/>
        </p:nvSpPr>
        <p:spPr>
          <a:xfrm>
            <a:off x="6774180" y="3117953"/>
            <a:ext cx="2141220" cy="300082"/>
          </a:xfrm>
          <a:prstGeom prst="rect">
            <a:avLst/>
          </a:prstGeom>
          <a:noFill/>
        </p:spPr>
        <p:txBody>
          <a:bodyPr wrap="square" rtlCol="0">
            <a:spAutoFit/>
          </a:bodyPr>
          <a:lstStyle/>
          <a:p>
            <a:r>
              <a:rPr lang="en-US" sz="1350">
                <a:solidFill>
                  <a:schemeClr val="bg2">
                    <a:lumMod val="10000"/>
                  </a:schemeClr>
                </a:solidFill>
                <a:latin typeface="Arial" panose="020B0604020202020204" pitchFamily="34" charset="0"/>
                <a:cs typeface="Arial" panose="020B0604020202020204" pitchFamily="34" charset="0"/>
              </a:rPr>
              <a:t>inherent soil property</a:t>
            </a:r>
          </a:p>
        </p:txBody>
      </p:sp>
      <p:cxnSp>
        <p:nvCxnSpPr>
          <p:cNvPr id="10" name="Straight Arrow Connector 9">
            <a:extLst>
              <a:ext uri="{FF2B5EF4-FFF2-40B4-BE49-F238E27FC236}">
                <a16:creationId xmlns:a16="http://schemas.microsoft.com/office/drawing/2014/main" id="{FA05AE50-73D2-F42E-7149-282E89858518}"/>
              </a:ext>
              <a:ext uri="{C183D7F6-B498-43B3-948B-1728B52AA6E4}">
                <adec:decorative xmlns:adec="http://schemas.microsoft.com/office/drawing/2017/decorative" val="1"/>
              </a:ext>
            </a:extLst>
          </p:cNvPr>
          <p:cNvCxnSpPr>
            <a:cxnSpLocks/>
            <a:stCxn id="8" idx="1"/>
          </p:cNvCxnSpPr>
          <p:nvPr/>
        </p:nvCxnSpPr>
        <p:spPr>
          <a:xfrm flipH="1">
            <a:off x="5844540" y="3267994"/>
            <a:ext cx="929640" cy="322400"/>
          </a:xfrm>
          <a:prstGeom prst="straightConnector1">
            <a:avLst/>
          </a:prstGeom>
          <a:ln w="38100">
            <a:solidFill>
              <a:schemeClr val="bg2">
                <a:lumMod val="10000"/>
              </a:schemeClr>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5059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a:extLst>
              <a:ext uri="{FF2B5EF4-FFF2-40B4-BE49-F238E27FC236}">
                <a16:creationId xmlns:a16="http://schemas.microsoft.com/office/drawing/2014/main" id="{1E6FB67F-16B2-91DD-1F62-F4090B379ED1}"/>
              </a:ext>
            </a:extLst>
          </p:cNvPr>
          <p:cNvGraphicFramePr/>
          <p:nvPr>
            <p:extLst>
              <p:ext uri="{D42A27DB-BD31-4B8C-83A1-F6EECF244321}">
                <p14:modId xmlns:p14="http://schemas.microsoft.com/office/powerpoint/2010/main" val="2602441850"/>
              </p:ext>
            </p:extLst>
          </p:nvPr>
        </p:nvGraphicFramePr>
        <p:xfrm>
          <a:off x="3416498" y="3555239"/>
          <a:ext cx="2311004" cy="203780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5">
            <a:extLst>
              <a:ext uri="{FF2B5EF4-FFF2-40B4-BE49-F238E27FC236}">
                <a16:creationId xmlns:a16="http://schemas.microsoft.com/office/drawing/2014/main" id="{A8216581-C20E-FE37-766A-FE50193F64A6}"/>
              </a:ext>
            </a:extLst>
          </p:cNvPr>
          <p:cNvSpPr>
            <a:spLocks noGrp="1"/>
          </p:cNvSpPr>
          <p:nvPr>
            <p:ph type="title" idx="4294967295"/>
          </p:nvPr>
        </p:nvSpPr>
        <p:spPr>
          <a:xfrm>
            <a:off x="89992" y="1353354"/>
            <a:ext cx="8909475" cy="3983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1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Soil Content Changes With Management (Bulk Density)</a:t>
            </a:r>
          </a:p>
        </p:txBody>
      </p:sp>
      <p:pic>
        <p:nvPicPr>
          <p:cNvPr id="8" name="Content Placeholder 7" descr="A group of rectangular boxes with dirt and grass in the middle&#10;">
            <a:extLst>
              <a:ext uri="{FF2B5EF4-FFF2-40B4-BE49-F238E27FC236}">
                <a16:creationId xmlns:a16="http://schemas.microsoft.com/office/drawing/2014/main" id="{157DFA79-6BB8-656A-7635-71B3E5A3B493}"/>
              </a:ext>
            </a:extLst>
          </p:cNvPr>
          <p:cNvPicPr>
            <a:picLocks noGrp="1" noChangeAspect="1"/>
          </p:cNvPicPr>
          <p:nvPr>
            <p:ph sz="quarter" idx="10"/>
          </p:nvPr>
        </p:nvPicPr>
        <p:blipFill rotWithShape="1">
          <a:blip r:embed="rId4"/>
          <a:srcRect t="16329" b="30476"/>
          <a:stretch/>
        </p:blipFill>
        <p:spPr>
          <a:xfrm>
            <a:off x="2318544" y="1759862"/>
            <a:ext cx="4506912" cy="1818975"/>
          </a:xfrm>
        </p:spPr>
      </p:pic>
      <p:graphicFrame>
        <p:nvGraphicFramePr>
          <p:cNvPr id="11" name="Chart 10" descr="A pie chart">
            <a:extLst>
              <a:ext uri="{FF2B5EF4-FFF2-40B4-BE49-F238E27FC236}">
                <a16:creationId xmlns:a16="http://schemas.microsoft.com/office/drawing/2014/main" id="{DA0ED6A7-389A-BE5A-89AF-31DE6AA3A5FC}"/>
              </a:ext>
            </a:extLst>
          </p:cNvPr>
          <p:cNvGraphicFramePr/>
          <p:nvPr>
            <p:extLst>
              <p:ext uri="{D42A27DB-BD31-4B8C-83A1-F6EECF244321}">
                <p14:modId xmlns:p14="http://schemas.microsoft.com/office/powerpoint/2010/main" val="2950471112"/>
              </p:ext>
            </p:extLst>
          </p:nvPr>
        </p:nvGraphicFramePr>
        <p:xfrm>
          <a:off x="89992" y="3429000"/>
          <a:ext cx="2953246" cy="214044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a:extLst>
              <a:ext uri="{FF2B5EF4-FFF2-40B4-BE49-F238E27FC236}">
                <a16:creationId xmlns:a16="http://schemas.microsoft.com/office/drawing/2014/main" id="{0AC5514E-2557-01F1-3F63-76262E883E93}"/>
              </a:ext>
            </a:extLst>
          </p:cNvPr>
          <p:cNvGraphicFramePr/>
          <p:nvPr>
            <p:extLst>
              <p:ext uri="{D42A27DB-BD31-4B8C-83A1-F6EECF244321}">
                <p14:modId xmlns:p14="http://schemas.microsoft.com/office/powerpoint/2010/main" val="2992275043"/>
              </p:ext>
            </p:extLst>
          </p:nvPr>
        </p:nvGraphicFramePr>
        <p:xfrm>
          <a:off x="6545362" y="3587032"/>
          <a:ext cx="2508647" cy="2037803"/>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601635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C0B2-60CA-B4E6-42EC-BD4276F64ACD}"/>
              </a:ext>
            </a:extLst>
          </p:cNvPr>
          <p:cNvSpPr>
            <a:spLocks noGrp="1"/>
          </p:cNvSpPr>
          <p:nvPr>
            <p:ph type="title"/>
          </p:nvPr>
        </p:nvSpPr>
        <p:spPr>
          <a:xfrm>
            <a:off x="113806" y="1338423"/>
            <a:ext cx="8764524" cy="471788"/>
          </a:xfrm>
        </p:spPr>
        <p:txBody>
          <a:bodyPr/>
          <a:lstStyle/>
          <a:p>
            <a:r>
              <a:rPr lang="en-US" dirty="0"/>
              <a:t>Example: Organic Vegetable Farm - NY</a:t>
            </a:r>
          </a:p>
        </p:txBody>
      </p:sp>
      <p:pic>
        <p:nvPicPr>
          <p:cNvPr id="5" name="Content Placeholder 4" descr="Rows of plants in a garden with straw mulch">
            <a:extLst>
              <a:ext uri="{FF2B5EF4-FFF2-40B4-BE49-F238E27FC236}">
                <a16:creationId xmlns:a16="http://schemas.microsoft.com/office/drawing/2014/main" id="{752C39E4-CE5B-238F-D3E5-38653A5F457B}"/>
              </a:ext>
            </a:extLst>
          </p:cNvPr>
          <p:cNvPicPr>
            <a:picLocks noGrp="1" noChangeAspect="1"/>
          </p:cNvPicPr>
          <p:nvPr>
            <p:ph sz="quarter" idx="10"/>
          </p:nvPr>
        </p:nvPicPr>
        <p:blipFill>
          <a:blip r:embed="rId3"/>
          <a:stretch>
            <a:fillRect/>
          </a:stretch>
        </p:blipFill>
        <p:spPr>
          <a:xfrm>
            <a:off x="4188941" y="2179585"/>
            <a:ext cx="4856206" cy="3381375"/>
          </a:xfrm>
        </p:spPr>
      </p:pic>
      <p:sp>
        <p:nvSpPr>
          <p:cNvPr id="6" name="Content Placeholder 2">
            <a:extLst>
              <a:ext uri="{FF2B5EF4-FFF2-40B4-BE49-F238E27FC236}">
                <a16:creationId xmlns:a16="http://schemas.microsoft.com/office/drawing/2014/main" id="{386BD7D3-CD43-636B-134E-06CA82875BEE}"/>
              </a:ext>
            </a:extLst>
          </p:cNvPr>
          <p:cNvSpPr txBox="1">
            <a:spLocks/>
          </p:cNvSpPr>
          <p:nvPr/>
        </p:nvSpPr>
        <p:spPr>
          <a:xfrm>
            <a:off x="247444" y="1938960"/>
            <a:ext cx="3858089" cy="3622000"/>
          </a:xfrm>
          <a:prstGeom prst="rect">
            <a:avLst/>
          </a:prstGeom>
        </p:spPr>
        <p:txBody>
          <a:bodyPr/>
          <a:lstStyle>
            <a:lvl1pPr marL="228594" indent="-228594" algn="l" defTabSz="914377" rtl="0" eaLnBrk="1" latinLnBrk="0" hangingPunct="1">
              <a:lnSpc>
                <a:spcPct val="108000"/>
              </a:lnSpc>
              <a:spcBef>
                <a:spcPts val="1000"/>
              </a:spcBef>
              <a:buClr>
                <a:schemeClr val="accent1"/>
              </a:buClr>
              <a:buFont typeface="Wingdings" panose="05000000000000000000" pitchFamily="2" charset="2"/>
              <a:buChar char="§"/>
              <a:defRPr sz="2800" kern="1200">
                <a:solidFill>
                  <a:schemeClr val="bg2">
                    <a:lumMod val="10000"/>
                  </a:schemeClr>
                </a:solidFill>
                <a:latin typeface="+mn-lt"/>
                <a:ea typeface="+mn-ea"/>
                <a:cs typeface="+mn-cs"/>
              </a:defRPr>
            </a:lvl1pPr>
            <a:lvl2pPr marL="685783" indent="-228594" algn="l" defTabSz="914377" rtl="0" eaLnBrk="1" latinLnBrk="0" hangingPunct="1">
              <a:lnSpc>
                <a:spcPct val="108000"/>
              </a:lnSpc>
              <a:spcBef>
                <a:spcPts val="500"/>
              </a:spcBef>
              <a:buClr>
                <a:schemeClr val="accent1"/>
              </a:buClr>
              <a:buFont typeface="Wingdings" panose="05000000000000000000" pitchFamily="2" charset="2"/>
              <a:buChar char="§"/>
              <a:defRPr sz="2400" kern="1200">
                <a:solidFill>
                  <a:schemeClr val="bg2">
                    <a:lumMod val="10000"/>
                  </a:schemeClr>
                </a:solidFill>
                <a:latin typeface="+mn-lt"/>
                <a:ea typeface="+mn-ea"/>
                <a:cs typeface="+mn-cs"/>
              </a:defRPr>
            </a:lvl2pPr>
            <a:lvl3pPr marL="1142971" indent="-228594" algn="l" defTabSz="914377" rtl="0" eaLnBrk="1" latinLnBrk="0" hangingPunct="1">
              <a:lnSpc>
                <a:spcPct val="108000"/>
              </a:lnSpc>
              <a:spcBef>
                <a:spcPts val="500"/>
              </a:spcBef>
              <a:buClr>
                <a:schemeClr val="accent1"/>
              </a:buClr>
              <a:buFont typeface="Wingdings" panose="05000000000000000000" pitchFamily="2" charset="2"/>
              <a:buChar char="§"/>
              <a:defRPr sz="2000" kern="1200">
                <a:solidFill>
                  <a:schemeClr val="bg2">
                    <a:lumMod val="10000"/>
                  </a:schemeClr>
                </a:solidFill>
                <a:latin typeface="+mn-lt"/>
                <a:ea typeface="+mn-ea"/>
                <a:cs typeface="+mn-cs"/>
              </a:defRPr>
            </a:lvl3pPr>
            <a:lvl4pPr marL="1600160" indent="-228594" algn="l" defTabSz="914377" rtl="0" eaLnBrk="1" latinLnBrk="0" hangingPunct="1">
              <a:lnSpc>
                <a:spcPct val="108000"/>
              </a:lnSpc>
              <a:spcBef>
                <a:spcPts val="500"/>
              </a:spcBef>
              <a:buClr>
                <a:schemeClr val="accent1"/>
              </a:buClr>
              <a:buFont typeface="Wingdings" panose="05000000000000000000" pitchFamily="2" charset="2"/>
              <a:buChar char="§"/>
              <a:defRPr sz="1800" kern="1200">
                <a:solidFill>
                  <a:schemeClr val="bg2">
                    <a:lumMod val="10000"/>
                  </a:schemeClr>
                </a:solidFill>
                <a:latin typeface="+mn-lt"/>
                <a:ea typeface="+mn-ea"/>
                <a:cs typeface="+mn-cs"/>
              </a:defRPr>
            </a:lvl4pPr>
            <a:lvl5pPr marL="2057349" indent="-228594" algn="l" defTabSz="914377" rtl="0" eaLnBrk="1" latinLnBrk="0" hangingPunct="1">
              <a:lnSpc>
                <a:spcPct val="108000"/>
              </a:lnSpc>
              <a:spcBef>
                <a:spcPts val="500"/>
              </a:spcBef>
              <a:buClr>
                <a:schemeClr val="accent1"/>
              </a:buClr>
              <a:buFont typeface="Wingdings" panose="05000000000000000000" pitchFamily="2" charset="2"/>
              <a:buChar char="§"/>
              <a:defRPr sz="1800" kern="1200">
                <a:solidFill>
                  <a:schemeClr val="bg2">
                    <a:lumMod val="10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950" dirty="0"/>
              <a:t>3 acre organic vegetable CSA in NY.</a:t>
            </a:r>
          </a:p>
          <a:p>
            <a:r>
              <a:rPr lang="en-US" sz="1950" dirty="0"/>
              <a:t>Grosses $125,000 an acre on sub-prime soils (family land).</a:t>
            </a:r>
          </a:p>
          <a:p>
            <a:r>
              <a:rPr lang="en-US" sz="1950" dirty="0"/>
              <a:t>Minimal irrigation and inputs.</a:t>
            </a:r>
          </a:p>
          <a:p>
            <a:r>
              <a:rPr lang="en-US" sz="1950" dirty="0"/>
              <a:t>Has to use soil health practices such as permanent beds, no-till, and cover crops.</a:t>
            </a:r>
          </a:p>
          <a:p>
            <a:endParaRPr lang="en-US" sz="2100" dirty="0"/>
          </a:p>
        </p:txBody>
      </p:sp>
    </p:spTree>
    <p:extLst>
      <p:ext uri="{BB962C8B-B14F-4D97-AF65-F5344CB8AC3E}">
        <p14:creationId xmlns:p14="http://schemas.microsoft.com/office/powerpoint/2010/main" val="2562482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A0484-87EB-E4F1-161C-B553E6A8A21E}"/>
              </a:ext>
            </a:extLst>
          </p:cNvPr>
          <p:cNvSpPr>
            <a:spLocks noGrp="1"/>
          </p:cNvSpPr>
          <p:nvPr>
            <p:ph type="title"/>
          </p:nvPr>
        </p:nvSpPr>
        <p:spPr>
          <a:xfrm>
            <a:off x="377190" y="1287821"/>
            <a:ext cx="8764524" cy="783480"/>
          </a:xfrm>
        </p:spPr>
        <p:txBody>
          <a:bodyPr/>
          <a:lstStyle/>
          <a:p>
            <a:r>
              <a:rPr lang="en-US" sz="2400" dirty="0"/>
              <a:t>How are Soil Properties and Soil Health Different or Important for Urban and Small Farms?</a:t>
            </a:r>
          </a:p>
        </p:txBody>
      </p:sp>
      <p:sp>
        <p:nvSpPr>
          <p:cNvPr id="3" name="Content Placeholder 2">
            <a:extLst>
              <a:ext uri="{FF2B5EF4-FFF2-40B4-BE49-F238E27FC236}">
                <a16:creationId xmlns:a16="http://schemas.microsoft.com/office/drawing/2014/main" id="{E701123D-B3A2-5DDD-AAC2-C8C042149207}"/>
              </a:ext>
            </a:extLst>
          </p:cNvPr>
          <p:cNvSpPr>
            <a:spLocks noGrp="1"/>
          </p:cNvSpPr>
          <p:nvPr>
            <p:ph sz="quarter" idx="10"/>
          </p:nvPr>
        </p:nvSpPr>
        <p:spPr>
          <a:xfrm>
            <a:off x="377190" y="2071302"/>
            <a:ext cx="8538210" cy="3387667"/>
          </a:xfrm>
        </p:spPr>
        <p:txBody>
          <a:bodyPr numCol="2"/>
          <a:lstStyle/>
          <a:p>
            <a:pPr marL="0" indent="0">
              <a:buNone/>
            </a:pPr>
            <a:r>
              <a:rPr lang="en-US" sz="1950" u="sng" dirty="0"/>
              <a:t>Challenges</a:t>
            </a:r>
            <a:r>
              <a:rPr lang="en-US" sz="1950" dirty="0"/>
              <a:t>:</a:t>
            </a:r>
          </a:p>
          <a:p>
            <a:r>
              <a:rPr lang="en-US" sz="1950" dirty="0"/>
              <a:t>Farms may be on marginal land or sub-prime farmland.</a:t>
            </a:r>
          </a:p>
          <a:p>
            <a:r>
              <a:rPr lang="en-US" sz="1950" dirty="0"/>
              <a:t>Soils may be contaminated with lead or other heavy metals.</a:t>
            </a:r>
          </a:p>
          <a:p>
            <a:r>
              <a:rPr lang="en-US" sz="1950" dirty="0"/>
              <a:t>Higher proportion of beginning farmers who may not be as knowledgeable about soil type/properties.</a:t>
            </a:r>
          </a:p>
          <a:p>
            <a:pPr marL="0" indent="0">
              <a:buNone/>
            </a:pPr>
            <a:r>
              <a:rPr lang="en-US" sz="1950" u="sng" dirty="0"/>
              <a:t>Opportunities</a:t>
            </a:r>
            <a:r>
              <a:rPr lang="en-US" sz="1950" dirty="0"/>
              <a:t>:</a:t>
            </a:r>
          </a:p>
          <a:p>
            <a:r>
              <a:rPr lang="en-US" sz="1950" dirty="0"/>
              <a:t>Producers may have a greater awareness of soil health.</a:t>
            </a:r>
          </a:p>
          <a:p>
            <a:r>
              <a:rPr lang="en-US" sz="1950" dirty="0"/>
              <a:t>Soils may have been amended with organic matter.</a:t>
            </a:r>
          </a:p>
          <a:p>
            <a:r>
              <a:rPr lang="en-US" sz="1950" dirty="0"/>
              <a:t>Producers may have the ability to test soil health practices in small areas.</a:t>
            </a:r>
          </a:p>
        </p:txBody>
      </p:sp>
    </p:spTree>
    <p:extLst>
      <p:ext uri="{BB962C8B-B14F-4D97-AF65-F5344CB8AC3E}">
        <p14:creationId xmlns:p14="http://schemas.microsoft.com/office/powerpoint/2010/main" val="377593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19171F-C026-8952-CE93-5906741018E1}"/>
              </a:ext>
            </a:extLst>
          </p:cNvPr>
          <p:cNvSpPr>
            <a:spLocks noGrp="1"/>
          </p:cNvSpPr>
          <p:nvPr>
            <p:ph type="title" idx="4294967295"/>
          </p:nvPr>
        </p:nvSpPr>
        <p:spPr>
          <a:xfrm>
            <a:off x="147582" y="832704"/>
            <a:ext cx="8767818" cy="531082"/>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a:ea typeface="Open Sans"/>
                <a:cs typeface="Open Sans"/>
              </a:rPr>
              <a:t>Four Principles of Soil Health and Small Farms</a:t>
            </a:r>
            <a:endPar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endParaRPr>
          </a:p>
        </p:txBody>
      </p:sp>
      <p:sp>
        <p:nvSpPr>
          <p:cNvPr id="4" name="Content Placeholder 3">
            <a:extLst>
              <a:ext uri="{FF2B5EF4-FFF2-40B4-BE49-F238E27FC236}">
                <a16:creationId xmlns:a16="http://schemas.microsoft.com/office/drawing/2014/main" id="{648D01E4-479A-F8C3-0650-3B6FC7CDA95B}"/>
              </a:ext>
            </a:extLst>
          </p:cNvPr>
          <p:cNvSpPr>
            <a:spLocks noGrp="1"/>
          </p:cNvSpPr>
          <p:nvPr>
            <p:ph sz="quarter" idx="10"/>
          </p:nvPr>
        </p:nvSpPr>
        <p:spPr>
          <a:xfrm>
            <a:off x="379075" y="2451272"/>
            <a:ext cx="4912706" cy="3006553"/>
          </a:xfrm>
        </p:spPr>
        <p:txBody>
          <a:bodyPr/>
          <a:lstStyle/>
          <a:p>
            <a:r>
              <a:rPr lang="en-US" sz="2700" dirty="0"/>
              <a:t>Minimize Disturbance</a:t>
            </a:r>
          </a:p>
          <a:p>
            <a:r>
              <a:rPr lang="en-US" sz="2700" dirty="0"/>
              <a:t>Maximize Cover</a:t>
            </a:r>
          </a:p>
          <a:p>
            <a:r>
              <a:rPr lang="en-US" sz="2700" dirty="0"/>
              <a:t>Maximize Biodiversity</a:t>
            </a:r>
          </a:p>
          <a:p>
            <a:r>
              <a:rPr lang="en-US" sz="2700" dirty="0"/>
              <a:t>Maximize Continuous Living Roots</a:t>
            </a:r>
          </a:p>
        </p:txBody>
      </p:sp>
      <p:pic>
        <p:nvPicPr>
          <p:cNvPr id="6" name="Picture 5" descr="A diagram of soil health principles">
            <a:extLst>
              <a:ext uri="{FF2B5EF4-FFF2-40B4-BE49-F238E27FC236}">
                <a16:creationId xmlns:a16="http://schemas.microsoft.com/office/drawing/2014/main" id="{71DAD574-B233-F120-03B2-319A776F965D}"/>
              </a:ext>
            </a:extLst>
          </p:cNvPr>
          <p:cNvPicPr>
            <a:picLocks noChangeAspect="1"/>
          </p:cNvPicPr>
          <p:nvPr/>
        </p:nvPicPr>
        <p:blipFill>
          <a:blip r:embed="rId3"/>
          <a:stretch>
            <a:fillRect/>
          </a:stretch>
        </p:blipFill>
        <p:spPr>
          <a:xfrm>
            <a:off x="5569809" y="1880090"/>
            <a:ext cx="3574192" cy="3618595"/>
          </a:xfrm>
          <a:prstGeom prst="rect">
            <a:avLst/>
          </a:prstGeom>
        </p:spPr>
      </p:pic>
    </p:spTree>
    <p:extLst>
      <p:ext uri="{BB962C8B-B14F-4D97-AF65-F5344CB8AC3E}">
        <p14:creationId xmlns:p14="http://schemas.microsoft.com/office/powerpoint/2010/main" val="280964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141089" y="1356452"/>
            <a:ext cx="8861822" cy="847725"/>
          </a:xfrm>
          <a:noFill/>
        </p:spPr>
        <p:txBody>
          <a:bodyPr>
            <a:normAutofit fontScale="90000"/>
          </a:bodyPr>
          <a:lstStyle/>
          <a:p>
            <a:r>
              <a:rPr lang="en-US" sz="3000" b="1" dirty="0">
                <a:solidFill>
                  <a:schemeClr val="accent4"/>
                </a:solidFill>
                <a:latin typeface="Montserrat" panose="00000500000000000000" pitchFamily="2" charset="0"/>
              </a:rPr>
              <a:t>How do we improve soil health?</a:t>
            </a:r>
            <a:br>
              <a:rPr lang="en-US" sz="3000" b="1" dirty="0">
                <a:solidFill>
                  <a:schemeClr val="accent4"/>
                </a:solidFill>
                <a:latin typeface="Montserrat" panose="00000500000000000000" pitchFamily="2" charset="0"/>
              </a:rPr>
            </a:br>
            <a:r>
              <a:rPr lang="en-US" sz="3000" b="1" dirty="0">
                <a:solidFill>
                  <a:schemeClr val="accent4"/>
                </a:solidFill>
                <a:latin typeface="Montserrat" panose="00000500000000000000" pitchFamily="2" charset="0"/>
              </a:rPr>
              <a:t>Feed and Protect Soil Biology</a:t>
            </a:r>
          </a:p>
        </p:txBody>
      </p:sp>
      <p:sp>
        <p:nvSpPr>
          <p:cNvPr id="11" name="Right Brace 10">
            <a:extLst>
              <a:ext uri="{C183D7F6-B498-43B3-948B-1728B52AA6E4}">
                <adec:decorative xmlns:adec="http://schemas.microsoft.com/office/drawing/2017/decorative" val="1"/>
              </a:ext>
            </a:extLst>
          </p:cNvPr>
          <p:cNvSpPr/>
          <p:nvPr/>
        </p:nvSpPr>
        <p:spPr>
          <a:xfrm>
            <a:off x="6614592" y="2266664"/>
            <a:ext cx="812307" cy="3264619"/>
          </a:xfrm>
          <a:prstGeom prst="rightBrace">
            <a:avLst>
              <a:gd name="adj1" fmla="val 46038"/>
              <a:gd name="adj2" fmla="val 50245"/>
            </a:avLst>
          </a:prstGeom>
          <a:ln w="28575">
            <a:solidFill>
              <a:srgbClr val="0052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00529C"/>
              </a:solidFill>
            </a:endParaRPr>
          </a:p>
        </p:txBody>
      </p:sp>
      <p:sp>
        <p:nvSpPr>
          <p:cNvPr id="12" name="TextBox 11"/>
          <p:cNvSpPr txBox="1"/>
          <p:nvPr/>
        </p:nvSpPr>
        <p:spPr>
          <a:xfrm>
            <a:off x="7426899" y="3351903"/>
            <a:ext cx="1446156" cy="1246495"/>
          </a:xfrm>
          <a:prstGeom prst="rect">
            <a:avLst/>
          </a:prstGeom>
          <a:noFill/>
        </p:spPr>
        <p:txBody>
          <a:bodyPr wrap="square" rtlCol="0">
            <a:spAutoFit/>
          </a:bodyPr>
          <a:lstStyle/>
          <a:p>
            <a:pPr algn="ctr"/>
            <a:r>
              <a:rPr lang="en-US" sz="1500" b="1" u="sng" dirty="0">
                <a:solidFill>
                  <a:schemeClr val="bg2">
                    <a:lumMod val="10000"/>
                  </a:schemeClr>
                </a:solidFill>
                <a:latin typeface="+mj-lt"/>
              </a:rPr>
              <a:t>Protect</a:t>
            </a:r>
            <a:r>
              <a:rPr lang="en-US" sz="1500" dirty="0">
                <a:solidFill>
                  <a:schemeClr val="bg2">
                    <a:lumMod val="10000"/>
                  </a:schemeClr>
                </a:solidFill>
                <a:latin typeface="+mj-lt"/>
              </a:rPr>
              <a:t> Soil Aggregates, Moisture, and Organic Matter</a:t>
            </a:r>
          </a:p>
        </p:txBody>
      </p:sp>
      <p:sp>
        <p:nvSpPr>
          <p:cNvPr id="13" name="Right Brace 12">
            <a:extLst>
              <a:ext uri="{C183D7F6-B498-43B3-948B-1728B52AA6E4}">
                <adec:decorative xmlns:adec="http://schemas.microsoft.com/office/drawing/2017/decorative" val="1"/>
              </a:ext>
            </a:extLst>
          </p:cNvPr>
          <p:cNvSpPr/>
          <p:nvPr/>
        </p:nvSpPr>
        <p:spPr>
          <a:xfrm flipH="1">
            <a:off x="1416650" y="2266663"/>
            <a:ext cx="687006" cy="3268310"/>
          </a:xfrm>
          <a:prstGeom prst="rightBrace">
            <a:avLst>
              <a:gd name="adj1" fmla="val 46038"/>
              <a:gd name="adj2" fmla="val 50573"/>
            </a:avLst>
          </a:prstGeom>
          <a:ln w="28575">
            <a:solidFill>
              <a:srgbClr val="00529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4" name="TextBox 13"/>
          <p:cNvSpPr txBox="1"/>
          <p:nvPr/>
        </p:nvSpPr>
        <p:spPr>
          <a:xfrm>
            <a:off x="182268" y="3467319"/>
            <a:ext cx="1297160" cy="784830"/>
          </a:xfrm>
          <a:prstGeom prst="rect">
            <a:avLst/>
          </a:prstGeom>
          <a:noFill/>
        </p:spPr>
        <p:txBody>
          <a:bodyPr wrap="square" rtlCol="0">
            <a:spAutoFit/>
          </a:bodyPr>
          <a:lstStyle/>
          <a:p>
            <a:pPr algn="ctr"/>
            <a:r>
              <a:rPr lang="en-US" sz="1500" b="1" u="sng" dirty="0">
                <a:solidFill>
                  <a:schemeClr val="bg2">
                    <a:lumMod val="10000"/>
                  </a:schemeClr>
                </a:solidFill>
                <a:latin typeface="+mj-lt"/>
              </a:rPr>
              <a:t>Feed</a:t>
            </a:r>
            <a:r>
              <a:rPr lang="en-US" sz="1500" dirty="0">
                <a:solidFill>
                  <a:schemeClr val="bg2">
                    <a:lumMod val="10000"/>
                  </a:schemeClr>
                </a:solidFill>
                <a:latin typeface="+mj-lt"/>
              </a:rPr>
              <a:t> and Fuel Soil Biology</a:t>
            </a:r>
          </a:p>
        </p:txBody>
      </p:sp>
      <p:pic>
        <p:nvPicPr>
          <p:cNvPr id="8" name="Picture 7" descr="A diagram of soil health principles">
            <a:extLst>
              <a:ext uri="{FF2B5EF4-FFF2-40B4-BE49-F238E27FC236}">
                <a16:creationId xmlns:a16="http://schemas.microsoft.com/office/drawing/2014/main" id="{A8EE00CF-7036-C366-92BB-D096ACAD1EFF}"/>
              </a:ext>
            </a:extLst>
          </p:cNvPr>
          <p:cNvPicPr>
            <a:picLocks noChangeAspect="1"/>
          </p:cNvPicPr>
          <p:nvPr/>
        </p:nvPicPr>
        <p:blipFill>
          <a:blip r:embed="rId3"/>
          <a:stretch>
            <a:fillRect/>
          </a:stretch>
        </p:blipFill>
        <p:spPr>
          <a:xfrm>
            <a:off x="2618853" y="2207042"/>
            <a:ext cx="3480544" cy="3383862"/>
          </a:xfrm>
          <a:prstGeom prst="rect">
            <a:avLst/>
          </a:prstGeom>
        </p:spPr>
      </p:pic>
    </p:spTree>
    <p:extLst>
      <p:ext uri="{BB962C8B-B14F-4D97-AF65-F5344CB8AC3E}">
        <p14:creationId xmlns:p14="http://schemas.microsoft.com/office/powerpoint/2010/main" val="110842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A diagram of the soil food web">
            <a:extLst>
              <a:ext uri="{FF2B5EF4-FFF2-40B4-BE49-F238E27FC236}">
                <a16:creationId xmlns:a16="http://schemas.microsoft.com/office/drawing/2014/main" id="{D029E6BB-B8F8-4C8A-7B17-8A7C688CFC20}"/>
              </a:ext>
            </a:extLst>
          </p:cNvPr>
          <p:cNvGrpSpPr/>
          <p:nvPr/>
        </p:nvGrpSpPr>
        <p:grpSpPr>
          <a:xfrm>
            <a:off x="931458" y="2007870"/>
            <a:ext cx="6871422" cy="3711805"/>
            <a:chOff x="1225118" y="653547"/>
            <a:chExt cx="9561252" cy="5871304"/>
          </a:xfrm>
        </p:grpSpPr>
        <p:sp>
          <p:nvSpPr>
            <p:cNvPr id="7" name="TextBox 6"/>
            <p:cNvSpPr txBox="1"/>
            <p:nvPr/>
          </p:nvSpPr>
          <p:spPr>
            <a:xfrm>
              <a:off x="1225118" y="6013671"/>
              <a:ext cx="9561252" cy="511180"/>
            </a:xfrm>
            <a:prstGeom prst="rect">
              <a:avLst/>
            </a:prstGeom>
            <a:solidFill>
              <a:schemeClr val="bg1">
                <a:lumMod val="95000"/>
              </a:schemeClr>
            </a:solidFill>
            <a:ln>
              <a:solidFill>
                <a:schemeClr val="tx1"/>
              </a:solidFill>
            </a:ln>
          </p:spPr>
          <p:txBody>
            <a:bodyPr wrap="square" rtlCol="0">
              <a:spAutoFit/>
            </a:bodyPr>
            <a:lstStyle/>
            <a:p>
              <a:pPr defTabSz="685800">
                <a:defRPr/>
              </a:pPr>
              <a:r>
                <a:rPr lang="en-US" sz="750">
                  <a:solidFill>
                    <a:srgbClr val="545859">
                      <a:lumMod val="95000"/>
                      <a:lumOff val="5000"/>
                    </a:srgbClr>
                  </a:solidFill>
                  <a:latin typeface="Open Sans"/>
                </a:rPr>
                <a:t>Global Soil Biodiversity Atlas. 2016. </a:t>
              </a:r>
              <a:r>
                <a:rPr lang="en-US" sz="750" err="1">
                  <a:solidFill>
                    <a:srgbClr val="545859">
                      <a:lumMod val="95000"/>
                      <a:lumOff val="5000"/>
                    </a:srgbClr>
                  </a:solidFill>
                  <a:latin typeface="Open Sans"/>
                </a:rPr>
                <a:t>Orgiazzi</a:t>
              </a:r>
              <a:r>
                <a:rPr lang="en-US" sz="750">
                  <a:solidFill>
                    <a:srgbClr val="545859">
                      <a:lumMod val="95000"/>
                      <a:lumOff val="5000"/>
                    </a:srgbClr>
                  </a:solidFill>
                  <a:latin typeface="Open Sans"/>
                </a:rPr>
                <a:t>, </a:t>
              </a:r>
              <a:r>
                <a:rPr lang="en-US" sz="750" err="1">
                  <a:solidFill>
                    <a:srgbClr val="545859">
                      <a:lumMod val="95000"/>
                      <a:lumOff val="5000"/>
                    </a:srgbClr>
                  </a:solidFill>
                  <a:latin typeface="Open Sans"/>
                </a:rPr>
                <a:t>Bardgett</a:t>
              </a:r>
              <a:r>
                <a:rPr lang="en-US" sz="750">
                  <a:solidFill>
                    <a:srgbClr val="545859">
                      <a:lumMod val="95000"/>
                      <a:lumOff val="5000"/>
                    </a:srgbClr>
                  </a:solidFill>
                  <a:latin typeface="Open Sans"/>
                </a:rPr>
                <a:t>,  Barrios et al. Luxembourg, European Commission, Publications Office of the European Union</a:t>
              </a:r>
              <a:r>
                <a:rPr lang="en-US" sz="750" b="1">
                  <a:solidFill>
                    <a:srgbClr val="545859">
                      <a:lumMod val="95000"/>
                      <a:lumOff val="5000"/>
                    </a:srgbClr>
                  </a:solidFill>
                  <a:latin typeface="Open Sans"/>
                </a:rPr>
                <a:t>: 176p.</a:t>
              </a:r>
              <a:r>
                <a:rPr lang="en-US" sz="750">
                  <a:solidFill>
                    <a:srgbClr val="545859">
                      <a:lumMod val="95000"/>
                      <a:lumOff val="5000"/>
                    </a:srgbClr>
                  </a:solidFill>
                  <a:latin typeface="Open Sans"/>
                </a:rPr>
                <a:t> </a:t>
              </a:r>
            </a:p>
          </p:txBody>
        </p:sp>
        <p:pic>
          <p:nvPicPr>
            <p:cNvPr id="8" name="Picture 7">
              <a:extLst>
                <a:ext uri="{FF2B5EF4-FFF2-40B4-BE49-F238E27FC236}">
                  <a16:creationId xmlns:a16="http://schemas.microsoft.com/office/drawing/2014/main" id="{F8A4A10D-5ACD-4552-8901-8F0929E7A6D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25118" y="653547"/>
              <a:ext cx="9561252" cy="5360125"/>
            </a:xfrm>
            <a:prstGeom prst="rect">
              <a:avLst/>
            </a:prstGeom>
          </p:spPr>
        </p:pic>
      </p:grpSp>
      <p:sp>
        <p:nvSpPr>
          <p:cNvPr id="4" name="Text Placeholder 5">
            <a:extLst>
              <a:ext uri="{FF2B5EF4-FFF2-40B4-BE49-F238E27FC236}">
                <a16:creationId xmlns:a16="http://schemas.microsoft.com/office/drawing/2014/main" id="{0A004DB2-F1BA-6A04-E12F-1EF123CBF3D4}"/>
              </a:ext>
            </a:extLst>
          </p:cNvPr>
          <p:cNvSpPr txBox="1">
            <a:spLocks noGrp="1"/>
          </p:cNvSpPr>
          <p:nvPr>
            <p:ph type="title" idx="4294967295"/>
          </p:nvPr>
        </p:nvSpPr>
        <p:spPr>
          <a:xfrm>
            <a:off x="147582" y="1452577"/>
            <a:ext cx="8767818" cy="7582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2060"/>
                </a:solidFill>
                <a:effectLst/>
                <a:uLnTx/>
                <a:uFillTx/>
                <a:latin typeface="Montserrat" panose="00000500000000000000" pitchFamily="2" charset="0"/>
                <a:ea typeface="+mn-ea"/>
                <a:cs typeface="+mn-cs"/>
              </a:rPr>
              <a:t>Soil Biology – Why Does it Matter?</a:t>
            </a:r>
          </a:p>
        </p:txBody>
      </p:sp>
    </p:spTree>
    <p:extLst>
      <p:ext uri="{BB962C8B-B14F-4D97-AF65-F5344CB8AC3E}">
        <p14:creationId xmlns:p14="http://schemas.microsoft.com/office/powerpoint/2010/main" val="3779419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5CD8BD2-946B-FCA3-F869-72B092621419}"/>
              </a:ext>
            </a:extLst>
          </p:cNvPr>
          <p:cNvSpPr>
            <a:spLocks noGrp="1"/>
          </p:cNvSpPr>
          <p:nvPr>
            <p:ph type="title" idx="4294967295"/>
          </p:nvPr>
        </p:nvSpPr>
        <p:spPr>
          <a:xfrm>
            <a:off x="147582"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Soil Biology and Nutrient   Cycling and Availability        (Plant Productivity and Health)</a:t>
            </a:r>
          </a:p>
        </p:txBody>
      </p:sp>
      <p:sp>
        <p:nvSpPr>
          <p:cNvPr id="5" name="Content Placeholder 4">
            <a:extLst>
              <a:ext uri="{FF2B5EF4-FFF2-40B4-BE49-F238E27FC236}">
                <a16:creationId xmlns:a16="http://schemas.microsoft.com/office/drawing/2014/main" id="{55A8E45D-C758-F907-C130-69F66AE752D2}"/>
              </a:ext>
            </a:extLst>
          </p:cNvPr>
          <p:cNvSpPr>
            <a:spLocks noGrp="1"/>
          </p:cNvSpPr>
          <p:nvPr>
            <p:ph sz="quarter" idx="10"/>
          </p:nvPr>
        </p:nvSpPr>
        <p:spPr>
          <a:xfrm>
            <a:off x="379075" y="2862565"/>
            <a:ext cx="6318326" cy="2595260"/>
          </a:xfrm>
        </p:spPr>
        <p:txBody>
          <a:bodyPr/>
          <a:lstStyle/>
          <a:p>
            <a:r>
              <a:rPr lang="en-US">
                <a:latin typeface="Montserrat" pitchFamily="2" charset="0"/>
              </a:rPr>
              <a:t>Soil biology is key to making nutrients </a:t>
            </a:r>
            <a:r>
              <a:rPr lang="en-US" u="sng">
                <a:latin typeface="Montserrat" pitchFamily="2" charset="0"/>
              </a:rPr>
              <a:t>available</a:t>
            </a:r>
            <a:r>
              <a:rPr lang="en-US">
                <a:latin typeface="Montserrat" pitchFamily="2" charset="0"/>
              </a:rPr>
              <a:t> to plants (and animals). </a:t>
            </a:r>
          </a:p>
          <a:p>
            <a:pPr marL="0" indent="0">
              <a:buNone/>
            </a:pPr>
            <a:endParaRPr lang="en-US">
              <a:latin typeface="Montserrat" pitchFamily="2" charset="0"/>
            </a:endParaRPr>
          </a:p>
          <a:p>
            <a:r>
              <a:rPr lang="en-US"/>
              <a:t>If soil biological organisms are diminished, more chemical (and costly) inputs are needed for plant productivity. Don’t be a “more-on!”</a:t>
            </a:r>
          </a:p>
          <a:p>
            <a:pPr marL="0" indent="0">
              <a:buNone/>
            </a:pPr>
            <a:endParaRPr lang="en-US"/>
          </a:p>
        </p:txBody>
      </p:sp>
      <p:pic>
        <p:nvPicPr>
          <p:cNvPr id="8" name="Picture Placeholder 7" descr="A person holding a handful of coins&#10;&#10;">
            <a:extLst>
              <a:ext uri="{FF2B5EF4-FFF2-40B4-BE49-F238E27FC236}">
                <a16:creationId xmlns:a16="http://schemas.microsoft.com/office/drawing/2014/main" id="{B61A7CA5-F713-5192-6CFF-53C8B35A1CCB}"/>
              </a:ext>
            </a:extLst>
          </p:cNvPr>
          <p:cNvPicPr>
            <a:picLocks noGrp="1" noChangeAspect="1"/>
          </p:cNvPicPr>
          <p:nvPr>
            <p:ph type="pic" sz="quarter" idx="12"/>
          </p:nvPr>
        </p:nvPicPr>
        <p:blipFill>
          <a:blip r:embed="rId3"/>
          <a:srcRect l="36324" r="36324"/>
          <a:stretch/>
        </p:blipFill>
        <p:spPr/>
      </p:pic>
    </p:spTree>
    <p:extLst>
      <p:ext uri="{BB962C8B-B14F-4D97-AF65-F5344CB8AC3E}">
        <p14:creationId xmlns:p14="http://schemas.microsoft.com/office/powerpoint/2010/main" val="2768012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8E27047-AB49-A752-7D9E-7DE2CF511612}"/>
              </a:ext>
            </a:extLst>
          </p:cNvPr>
          <p:cNvSpPr>
            <a:spLocks noGrp="1"/>
          </p:cNvSpPr>
          <p:nvPr>
            <p:ph type="title" idx="4294967295"/>
          </p:nvPr>
        </p:nvSpPr>
        <p:spPr>
          <a:xfrm>
            <a:off x="147582" y="832704"/>
            <a:ext cx="8767818"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The Nitrogen Cycle:</a:t>
            </a:r>
          </a:p>
        </p:txBody>
      </p:sp>
      <p:pic>
        <p:nvPicPr>
          <p:cNvPr id="9" name="Online Media 8" title="Understanding Our Soil: The Nitrogen Cycle, Fixers, and Fertilizer">
            <a:hlinkClick r:id="" action="ppaction://media"/>
            <a:extLst>
              <a:ext uri="{FF2B5EF4-FFF2-40B4-BE49-F238E27FC236}">
                <a16:creationId xmlns:a16="http://schemas.microsoft.com/office/drawing/2014/main" id="{9CD81274-8442-6A22-F6F5-66C68AECA0C1}"/>
              </a:ext>
            </a:extLst>
          </p:cNvPr>
          <p:cNvPicPr>
            <a:picLocks noGrp="1" noRot="1" noChangeAspect="1"/>
          </p:cNvPicPr>
          <p:nvPr>
            <p:ph sz="quarter" idx="10"/>
            <a:videoFile r:link="rId1"/>
          </p:nvPr>
        </p:nvPicPr>
        <p:blipFill>
          <a:blip r:embed="rId3"/>
          <a:stretch>
            <a:fillRect/>
          </a:stretch>
        </p:blipFill>
        <p:spPr>
          <a:xfrm>
            <a:off x="1579960" y="2486025"/>
            <a:ext cx="5512594" cy="3100388"/>
          </a:xfrm>
          <a:prstGeom prst="rect">
            <a:avLst/>
          </a:prstGeom>
        </p:spPr>
      </p:pic>
      <p:sp>
        <p:nvSpPr>
          <p:cNvPr id="3" name="TextBox 2">
            <a:extLst>
              <a:ext uri="{FF2B5EF4-FFF2-40B4-BE49-F238E27FC236}">
                <a16:creationId xmlns:a16="http://schemas.microsoft.com/office/drawing/2014/main" id="{3466DEC4-E83B-A15D-2C87-AF857BB96E17}"/>
              </a:ext>
            </a:extLst>
          </p:cNvPr>
          <p:cNvSpPr txBox="1"/>
          <p:nvPr/>
        </p:nvSpPr>
        <p:spPr>
          <a:xfrm>
            <a:off x="2281000" y="2150358"/>
            <a:ext cx="4582001" cy="300082"/>
          </a:xfrm>
          <a:prstGeom prst="rect">
            <a:avLst/>
          </a:prstGeom>
          <a:noFill/>
        </p:spPr>
        <p:txBody>
          <a:bodyPr wrap="square">
            <a:spAutoFit/>
          </a:bodyPr>
          <a:lstStyle/>
          <a:p>
            <a:pPr defTabSz="685800">
              <a:defRPr/>
            </a:pPr>
            <a:r>
              <a:rPr lang="en-US" sz="1350">
                <a:solidFill>
                  <a:srgbClr val="545859"/>
                </a:solidFill>
                <a:latin typeface="Open Sans"/>
                <a:hlinkClick r:id="rId4"/>
              </a:rPr>
              <a:t>https://www.youtube.com/watch?v=A8qTRBc8Bws</a:t>
            </a:r>
            <a:endParaRPr lang="en-US" sz="1350">
              <a:solidFill>
                <a:srgbClr val="545859"/>
              </a:solidFill>
              <a:latin typeface="Open Sans"/>
            </a:endParaRPr>
          </a:p>
        </p:txBody>
      </p:sp>
    </p:spTree>
    <p:extLst>
      <p:ext uri="{BB962C8B-B14F-4D97-AF65-F5344CB8AC3E}">
        <p14:creationId xmlns:p14="http://schemas.microsoft.com/office/powerpoint/2010/main" val="272737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97FD84-EFF7-9691-C469-A3C4A89E3918}"/>
              </a:ext>
            </a:extLst>
          </p:cNvPr>
          <p:cNvSpPr>
            <a:spLocks noGrp="1"/>
          </p:cNvSpPr>
          <p:nvPr>
            <p:ph type="title" idx="4294967295"/>
          </p:nvPr>
        </p:nvSpPr>
        <p:spPr>
          <a:xfrm>
            <a:off x="147582"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Mycorrhizal Fungi</a:t>
            </a:r>
          </a:p>
        </p:txBody>
      </p:sp>
      <p:pic>
        <p:nvPicPr>
          <p:cNvPr id="7" name="Online Media 6" title="What Are Mycos? Down To Earth Fertilizers">
            <a:hlinkClick r:id="" action="ppaction://media"/>
            <a:extLst>
              <a:ext uri="{FF2B5EF4-FFF2-40B4-BE49-F238E27FC236}">
                <a16:creationId xmlns:a16="http://schemas.microsoft.com/office/drawing/2014/main" id="{C0944BE4-95D5-497D-C008-F63C9DE142D0}"/>
              </a:ext>
            </a:extLst>
          </p:cNvPr>
          <p:cNvPicPr>
            <a:picLocks noGrp="1" noRot="1" noChangeAspect="1"/>
          </p:cNvPicPr>
          <p:nvPr>
            <p:ph sz="quarter" idx="10"/>
            <a:videoFile r:link="rId1"/>
          </p:nvPr>
        </p:nvPicPr>
        <p:blipFill>
          <a:blip r:embed="rId3"/>
          <a:stretch>
            <a:fillRect/>
          </a:stretch>
        </p:blipFill>
        <p:spPr>
          <a:xfrm>
            <a:off x="679887" y="2531223"/>
            <a:ext cx="5485209" cy="3084909"/>
          </a:xfrm>
          <a:prstGeom prst="rect">
            <a:avLst/>
          </a:prstGeom>
        </p:spPr>
      </p:pic>
      <p:pic>
        <p:nvPicPr>
          <p:cNvPr id="6" name="Picture Placeholder 5" descr="A close-up of a white fungus&#10;&#10;">
            <a:extLst>
              <a:ext uri="{FF2B5EF4-FFF2-40B4-BE49-F238E27FC236}">
                <a16:creationId xmlns:a16="http://schemas.microsoft.com/office/drawing/2014/main" id="{792551D6-6562-C722-29CD-0C3FFEE01F03}"/>
              </a:ext>
            </a:extLst>
          </p:cNvPr>
          <p:cNvPicPr>
            <a:picLocks noGrp="1" noChangeAspect="1"/>
          </p:cNvPicPr>
          <p:nvPr>
            <p:ph type="pic" sz="quarter" idx="12"/>
          </p:nvPr>
        </p:nvPicPr>
        <p:blipFill>
          <a:blip r:embed="rId4"/>
          <a:srcRect l="36959" r="36959"/>
          <a:stretch>
            <a:fillRect/>
          </a:stretch>
        </p:blipFill>
        <p:spPr/>
      </p:pic>
      <p:sp>
        <p:nvSpPr>
          <p:cNvPr id="9" name="TextBox 8">
            <a:extLst>
              <a:ext uri="{FF2B5EF4-FFF2-40B4-BE49-F238E27FC236}">
                <a16:creationId xmlns:a16="http://schemas.microsoft.com/office/drawing/2014/main" id="{55F1F65D-0725-374A-511F-4F2F2C13A5F0}"/>
              </a:ext>
            </a:extLst>
          </p:cNvPr>
          <p:cNvSpPr txBox="1"/>
          <p:nvPr/>
        </p:nvSpPr>
        <p:spPr>
          <a:xfrm>
            <a:off x="2602472" y="2175649"/>
            <a:ext cx="4579620" cy="304827"/>
          </a:xfrm>
          <a:prstGeom prst="rect">
            <a:avLst/>
          </a:prstGeom>
          <a:noFill/>
        </p:spPr>
        <p:txBody>
          <a:bodyPr wrap="square">
            <a:spAutoFit/>
          </a:bodyPr>
          <a:lstStyle/>
          <a:p>
            <a:pPr>
              <a:lnSpc>
                <a:spcPct val="107000"/>
              </a:lnSpc>
              <a:spcAft>
                <a:spcPts val="600"/>
              </a:spcAft>
            </a:pPr>
            <a:r>
              <a:rPr lang="en-US" sz="1350" u="sng">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5"/>
              </a:rPr>
              <a:t>https://youtu.be/0oyqPZJj-2w</a:t>
            </a:r>
            <a:endParaRPr lang="en-US" sz="135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4766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97063D-6102-B6CB-4F23-19CF8A320B7C}"/>
              </a:ext>
            </a:extLst>
          </p:cNvPr>
          <p:cNvSpPr>
            <a:spLocks noGrp="1"/>
          </p:cNvSpPr>
          <p:nvPr>
            <p:ph type="title" idx="4294967295"/>
          </p:nvPr>
        </p:nvSpPr>
        <p:spPr>
          <a:xfrm>
            <a:off x="147582" y="1481778"/>
            <a:ext cx="6549819" cy="884232"/>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a:ea typeface="Open Sans"/>
                <a:cs typeface="Open Sans"/>
              </a:rPr>
              <a:t>Soil Glues, Glomalin, and Root Exudates</a:t>
            </a:r>
          </a:p>
        </p:txBody>
      </p:sp>
      <p:sp>
        <p:nvSpPr>
          <p:cNvPr id="3" name="Content Placeholder 2">
            <a:extLst>
              <a:ext uri="{FF2B5EF4-FFF2-40B4-BE49-F238E27FC236}">
                <a16:creationId xmlns:a16="http://schemas.microsoft.com/office/drawing/2014/main" id="{D05A358A-7F56-2CD2-FD94-4AE9DCFE2CFF}"/>
              </a:ext>
            </a:extLst>
          </p:cNvPr>
          <p:cNvSpPr>
            <a:spLocks noGrp="1"/>
          </p:cNvSpPr>
          <p:nvPr>
            <p:ph sz="quarter" idx="10"/>
          </p:nvPr>
        </p:nvSpPr>
        <p:spPr>
          <a:xfrm>
            <a:off x="379075" y="2602231"/>
            <a:ext cx="6318326" cy="2855594"/>
          </a:xfrm>
        </p:spPr>
        <p:txBody>
          <a:bodyPr/>
          <a:lstStyle/>
          <a:p>
            <a:endParaRPr lang="en-US"/>
          </a:p>
        </p:txBody>
      </p:sp>
      <p:sp>
        <p:nvSpPr>
          <p:cNvPr id="4" name="Picture Placeholder 3">
            <a:extLst>
              <a:ext uri="{FF2B5EF4-FFF2-40B4-BE49-F238E27FC236}">
                <a16:creationId xmlns:a16="http://schemas.microsoft.com/office/drawing/2014/main" id="{EDE43C1D-826E-4476-FEFD-B4DF0726D6C7}"/>
              </a:ext>
            </a:extLst>
          </p:cNvPr>
          <p:cNvSpPr>
            <a:spLocks noGrp="1"/>
          </p:cNvSpPr>
          <p:nvPr>
            <p:ph type="pic" sz="quarter" idx="12"/>
          </p:nvPr>
        </p:nvSpPr>
        <p:spPr/>
        <p:txBody>
          <a:bodyPr/>
          <a:lstStyle/>
          <a:p>
            <a:endParaRPr lang="en-US"/>
          </a:p>
        </p:txBody>
      </p:sp>
    </p:spTree>
    <p:extLst>
      <p:ext uri="{BB962C8B-B14F-4D97-AF65-F5344CB8AC3E}">
        <p14:creationId xmlns:p14="http://schemas.microsoft.com/office/powerpoint/2010/main" val="1326139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BA19B2C-D398-B4E6-F901-C98742E07EA3}"/>
              </a:ext>
            </a:extLst>
          </p:cNvPr>
          <p:cNvSpPr>
            <a:spLocks noGrp="1"/>
          </p:cNvSpPr>
          <p:nvPr>
            <p:ph type="title" idx="4294967295"/>
          </p:nvPr>
        </p:nvSpPr>
        <p:spPr>
          <a:xfrm>
            <a:off x="147582" y="832704"/>
            <a:ext cx="6549819"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Pair and Share:</a:t>
            </a:r>
          </a:p>
        </p:txBody>
      </p:sp>
      <p:sp>
        <p:nvSpPr>
          <p:cNvPr id="3" name="Content Placeholder 2">
            <a:extLst>
              <a:ext uri="{FF2B5EF4-FFF2-40B4-BE49-F238E27FC236}">
                <a16:creationId xmlns:a16="http://schemas.microsoft.com/office/drawing/2014/main" id="{EAE91FA1-8D3B-43B5-930A-468DC1DD9896}"/>
              </a:ext>
            </a:extLst>
          </p:cNvPr>
          <p:cNvSpPr>
            <a:spLocks noGrp="1"/>
          </p:cNvSpPr>
          <p:nvPr>
            <p:ph sz="quarter" idx="10"/>
          </p:nvPr>
        </p:nvSpPr>
        <p:spPr>
          <a:xfrm>
            <a:off x="379075" y="2145031"/>
            <a:ext cx="5335925" cy="3312794"/>
          </a:xfrm>
        </p:spPr>
        <p:txBody>
          <a:bodyPr>
            <a:normAutofit/>
          </a:bodyPr>
          <a:lstStyle/>
          <a:p>
            <a:pPr marL="0" indent="0">
              <a:buNone/>
            </a:pPr>
            <a:r>
              <a:rPr lang="en-US" sz="2400" i="1"/>
              <a:t>In New Zealand, the </a:t>
            </a:r>
            <a:r>
              <a:rPr lang="en-US" sz="2400" i="1" err="1"/>
              <a:t>Maori</a:t>
            </a:r>
            <a:r>
              <a:rPr lang="en-US" sz="2400" i="1"/>
              <a:t> people view soil as an ancestor and are advocating for it to have “personhood.”  If your soil was to have all of the rights of a person, how would that change the way you treat it?</a:t>
            </a:r>
          </a:p>
        </p:txBody>
      </p:sp>
      <p:sp>
        <p:nvSpPr>
          <p:cNvPr id="7" name="Picture Placeholder 6">
            <a:extLst>
              <a:ext uri="{FF2B5EF4-FFF2-40B4-BE49-F238E27FC236}">
                <a16:creationId xmlns:a16="http://schemas.microsoft.com/office/drawing/2014/main" id="{1B293B06-E194-52EE-6F2A-411574DA6D50}"/>
              </a:ext>
            </a:extLst>
          </p:cNvPr>
          <p:cNvSpPr>
            <a:spLocks noGrp="1"/>
          </p:cNvSpPr>
          <p:nvPr>
            <p:ph type="pic" sz="quarter" idx="12"/>
          </p:nvPr>
        </p:nvSpPr>
        <p:spPr/>
        <p:txBody>
          <a:bodyPr/>
          <a:lstStyle/>
          <a:p>
            <a:endParaRPr lang="en-US"/>
          </a:p>
        </p:txBody>
      </p:sp>
      <p:sp>
        <p:nvSpPr>
          <p:cNvPr id="4" name="Slide Number Placeholder 3">
            <a:extLst>
              <a:ext uri="{FF2B5EF4-FFF2-40B4-BE49-F238E27FC236}">
                <a16:creationId xmlns:a16="http://schemas.microsoft.com/office/drawing/2014/main" id="{BFFE61A9-D718-47BE-9492-DCB4EB840EFA}"/>
              </a:ext>
            </a:extLst>
          </p:cNvPr>
          <p:cNvSpPr>
            <a:spLocks noGrp="1"/>
          </p:cNvSpPr>
          <p:nvPr>
            <p:ph type="sldNum" sz="quarter" idx="4294967295"/>
          </p:nvPr>
        </p:nvSpPr>
        <p:spPr>
          <a:xfrm>
            <a:off x="8732044" y="5626894"/>
            <a:ext cx="411956" cy="273844"/>
          </a:xfrm>
          <a:prstGeom prst="rect">
            <a:avLst/>
          </a:prstGeom>
        </p:spPr>
        <p:txBody>
          <a:bodyPr vert="horz" lIns="68580" tIns="34290" rIns="68580" bIns="34290" rtlCol="0" anchor="ctr"/>
          <a:lstStyle>
            <a:defPPr>
              <a:defRPr lang="en-US"/>
            </a:defPPr>
            <a:lvl1pPr marL="0" algn="r" defTabSz="685800" rtl="0" eaLnBrk="1" latinLnBrk="0" hangingPunct="1">
              <a:defRPr sz="675" kern="1200">
                <a:solidFill>
                  <a:schemeClr val="tx1">
                    <a:tint val="75000"/>
                  </a:schemeClr>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r">
              <a:defRPr/>
            </a:pPr>
            <a:fld id="{576954B5-93CB-4629-8911-4D5BAB889357}" type="slidenum">
              <a:rPr lang="en-US" smtClean="0"/>
              <a:pPr algn="r">
                <a:defRPr/>
              </a:pPr>
              <a:t>21</a:t>
            </a:fld>
            <a:endParaRPr lang="en-US">
              <a:solidFill>
                <a:prstClr val="black">
                  <a:tint val="75000"/>
                </a:prstClr>
              </a:solidFill>
              <a:latin typeface="Optane"/>
            </a:endParaRPr>
          </a:p>
        </p:txBody>
      </p:sp>
      <p:pic>
        <p:nvPicPr>
          <p:cNvPr id="1026" name="Picture 2" descr="The World&amp;#39;s Only Traditional Māori Garden Was Made From Memories - Gastro  Obscura">
            <a:extLst>
              <a:ext uri="{FF2B5EF4-FFF2-40B4-BE49-F238E27FC236}">
                <a16:creationId xmlns:a16="http://schemas.microsoft.com/office/drawing/2014/main" id="{963A43FD-CB9B-4B24-8CB2-019E82E02B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147" t="17112" r="54681" b="3052"/>
          <a:stretch/>
        </p:blipFill>
        <p:spPr bwMode="auto">
          <a:xfrm>
            <a:off x="6484620" y="1481778"/>
            <a:ext cx="2511798" cy="4028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6371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BD5F42-2B53-B475-C76A-46C198FC9A3D}"/>
              </a:ext>
            </a:extLst>
          </p:cNvPr>
          <p:cNvSpPr>
            <a:spLocks noGrp="1"/>
          </p:cNvSpPr>
          <p:nvPr>
            <p:ph type="title" idx="4294967295"/>
          </p:nvPr>
        </p:nvSpPr>
        <p:spPr>
          <a:xfrm>
            <a:off x="147582" y="832704"/>
            <a:ext cx="8767818"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Soil Biology Influences Resource Concerns: Undisturbed (left) vs. Disturbed (right)</a:t>
            </a:r>
          </a:p>
        </p:txBody>
      </p:sp>
      <p:pic>
        <p:nvPicPr>
          <p:cNvPr id="3" name="Content Placeholder 2" descr="A person holding a rock and a piece of healthy soil&#10;&#10;">
            <a:extLst>
              <a:ext uri="{FF2B5EF4-FFF2-40B4-BE49-F238E27FC236}">
                <a16:creationId xmlns:a16="http://schemas.microsoft.com/office/drawing/2014/main" id="{E530D539-884D-8ABE-BE05-4481C3E220D8}"/>
              </a:ext>
            </a:extLst>
          </p:cNvPr>
          <p:cNvPicPr>
            <a:picLocks noGrp="1" noChangeAspect="1"/>
          </p:cNvPicPr>
          <p:nvPr>
            <p:ph sz="quarter" idx="10"/>
          </p:nvPr>
        </p:nvPicPr>
        <p:blipFill>
          <a:blip r:embed="rId3"/>
          <a:stretch>
            <a:fillRect/>
          </a:stretch>
        </p:blipFill>
        <p:spPr>
          <a:xfrm>
            <a:off x="968558" y="2445491"/>
            <a:ext cx="6810987" cy="3194499"/>
          </a:xfrm>
        </p:spPr>
      </p:pic>
    </p:spTree>
    <p:extLst>
      <p:ext uri="{BB962C8B-B14F-4D97-AF65-F5344CB8AC3E}">
        <p14:creationId xmlns:p14="http://schemas.microsoft.com/office/powerpoint/2010/main" val="3315950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FFE1DBF-4D88-328C-7B47-6386706EACE4}"/>
              </a:ext>
            </a:extLst>
          </p:cNvPr>
          <p:cNvSpPr>
            <a:spLocks noGrp="1"/>
          </p:cNvSpPr>
          <p:nvPr>
            <p:ph type="title" idx="4294967295"/>
          </p:nvPr>
        </p:nvSpPr>
        <p:spPr>
          <a:xfrm>
            <a:off x="147582" y="1174432"/>
            <a:ext cx="8767818" cy="807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General Indicators of Functioning Soil Biology* </a:t>
            </a:r>
            <a:r>
              <a:rPr kumimoji="0" lang="en-US" sz="15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(note – these may be different in different parts of the country)</a:t>
            </a:r>
          </a:p>
        </p:txBody>
      </p:sp>
      <p:sp>
        <p:nvSpPr>
          <p:cNvPr id="5" name="Content Placeholder 4">
            <a:extLst>
              <a:ext uri="{FF2B5EF4-FFF2-40B4-BE49-F238E27FC236}">
                <a16:creationId xmlns:a16="http://schemas.microsoft.com/office/drawing/2014/main" id="{F0AFB12A-9690-1303-27FB-EBA59900D9CD}"/>
              </a:ext>
            </a:extLst>
          </p:cNvPr>
          <p:cNvSpPr>
            <a:spLocks noGrp="1"/>
          </p:cNvSpPr>
          <p:nvPr>
            <p:ph sz="quarter" idx="10"/>
          </p:nvPr>
        </p:nvSpPr>
        <p:spPr>
          <a:xfrm>
            <a:off x="379075" y="2623185"/>
            <a:ext cx="8536325" cy="3060383"/>
          </a:xfrm>
        </p:spPr>
        <p:txBody>
          <a:bodyPr numCol="2"/>
          <a:lstStyle/>
          <a:p>
            <a:pPr>
              <a:lnSpc>
                <a:spcPct val="90000"/>
              </a:lnSpc>
              <a:spcBef>
                <a:spcPct val="0"/>
              </a:spcBef>
              <a:defRPr/>
            </a:pPr>
            <a:r>
              <a:rPr lang="en-US" sz="1800">
                <a:latin typeface="Montserrat" panose="00000500000000000000" pitchFamily="2" charset="0"/>
              </a:rPr>
              <a:t>Covered soil surface</a:t>
            </a:r>
          </a:p>
          <a:p>
            <a:pPr>
              <a:lnSpc>
                <a:spcPct val="90000"/>
              </a:lnSpc>
              <a:spcBef>
                <a:spcPct val="0"/>
              </a:spcBef>
              <a:defRPr/>
            </a:pPr>
            <a:endParaRPr lang="en-US" sz="1800">
              <a:latin typeface="Montserrat" panose="00000500000000000000" pitchFamily="2" charset="0"/>
            </a:endParaRPr>
          </a:p>
          <a:p>
            <a:pPr>
              <a:lnSpc>
                <a:spcPct val="90000"/>
              </a:lnSpc>
              <a:spcBef>
                <a:spcPct val="0"/>
              </a:spcBef>
              <a:defRPr/>
            </a:pPr>
            <a:r>
              <a:rPr lang="en-US" sz="1800">
                <a:latin typeface="Montserrat" panose="00000500000000000000" pitchFamily="2" charset="0"/>
              </a:rPr>
              <a:t>Organisms (worms, bugs, fungal threads etc.) can be seen</a:t>
            </a:r>
          </a:p>
          <a:p>
            <a:pPr>
              <a:lnSpc>
                <a:spcPct val="90000"/>
              </a:lnSpc>
              <a:spcBef>
                <a:spcPct val="0"/>
              </a:spcBef>
              <a:defRPr/>
            </a:pPr>
            <a:endParaRPr lang="en-US" sz="1800">
              <a:latin typeface="Montserrat" panose="00000500000000000000" pitchFamily="2" charset="0"/>
            </a:endParaRPr>
          </a:p>
          <a:p>
            <a:pPr>
              <a:lnSpc>
                <a:spcPct val="90000"/>
              </a:lnSpc>
              <a:spcBef>
                <a:spcPct val="0"/>
              </a:spcBef>
              <a:defRPr/>
            </a:pPr>
            <a:r>
              <a:rPr lang="en-US" sz="1800">
                <a:latin typeface="Montserrat" panose="00000500000000000000" pitchFamily="2" charset="0"/>
              </a:rPr>
              <a:t>Vegetation and manure breaks down quickly</a:t>
            </a:r>
          </a:p>
          <a:p>
            <a:pPr>
              <a:lnSpc>
                <a:spcPct val="90000"/>
              </a:lnSpc>
              <a:spcBef>
                <a:spcPct val="0"/>
              </a:spcBef>
              <a:defRPr/>
            </a:pPr>
            <a:endParaRPr lang="en-US" sz="1800">
              <a:latin typeface="Montserrat" panose="00000500000000000000" pitchFamily="2" charset="0"/>
            </a:endParaRPr>
          </a:p>
          <a:p>
            <a:pPr>
              <a:lnSpc>
                <a:spcPct val="90000"/>
              </a:lnSpc>
              <a:spcBef>
                <a:spcPct val="0"/>
              </a:spcBef>
              <a:defRPr/>
            </a:pPr>
            <a:r>
              <a:rPr lang="en-US" sz="1800">
                <a:latin typeface="Montserrat" panose="00000500000000000000" pitchFamily="2" charset="0"/>
              </a:rPr>
              <a:t>Fine root hairs found in abundance</a:t>
            </a:r>
          </a:p>
          <a:p>
            <a:pPr>
              <a:lnSpc>
                <a:spcPct val="90000"/>
              </a:lnSpc>
              <a:spcBef>
                <a:spcPct val="0"/>
              </a:spcBef>
              <a:defRPr/>
            </a:pPr>
            <a:endParaRPr lang="en-US" sz="1800">
              <a:latin typeface="Montserrat" panose="00000500000000000000" pitchFamily="2" charset="0"/>
            </a:endParaRPr>
          </a:p>
          <a:p>
            <a:pPr>
              <a:lnSpc>
                <a:spcPct val="90000"/>
              </a:lnSpc>
              <a:spcBef>
                <a:spcPct val="0"/>
              </a:spcBef>
              <a:defRPr/>
            </a:pPr>
            <a:r>
              <a:rPr lang="en-US" sz="1800">
                <a:latin typeface="Montserrat" panose="00000500000000000000" pitchFamily="2" charset="0"/>
              </a:rPr>
              <a:t>Soil carbon evident (dark brown color)</a:t>
            </a:r>
          </a:p>
          <a:p>
            <a:pPr>
              <a:lnSpc>
                <a:spcPct val="90000"/>
              </a:lnSpc>
              <a:spcBef>
                <a:spcPct val="0"/>
              </a:spcBef>
              <a:defRPr/>
            </a:pPr>
            <a:endParaRPr lang="en-US" sz="1800">
              <a:latin typeface="Montserrat" panose="00000500000000000000" pitchFamily="2" charset="0"/>
            </a:endParaRPr>
          </a:p>
          <a:p>
            <a:pPr>
              <a:lnSpc>
                <a:spcPct val="90000"/>
              </a:lnSpc>
              <a:spcBef>
                <a:spcPct val="0"/>
              </a:spcBef>
              <a:defRPr/>
            </a:pPr>
            <a:r>
              <a:rPr lang="en-US" sz="1800">
                <a:latin typeface="Montserrat" panose="00000500000000000000" pitchFamily="2" charset="0"/>
              </a:rPr>
              <a:t>Vigorous, dense plant growth</a:t>
            </a:r>
          </a:p>
          <a:p>
            <a:pPr>
              <a:lnSpc>
                <a:spcPct val="90000"/>
              </a:lnSpc>
              <a:spcBef>
                <a:spcPct val="0"/>
              </a:spcBef>
              <a:defRPr/>
            </a:pPr>
            <a:endParaRPr lang="en-US" sz="1800">
              <a:latin typeface="Montserrat" panose="00000500000000000000" pitchFamily="2" charset="0"/>
            </a:endParaRPr>
          </a:p>
          <a:p>
            <a:pPr>
              <a:lnSpc>
                <a:spcPct val="90000"/>
              </a:lnSpc>
              <a:spcBef>
                <a:spcPct val="0"/>
              </a:spcBef>
              <a:defRPr/>
            </a:pPr>
            <a:r>
              <a:rPr lang="en-US" sz="1800">
                <a:latin typeface="Montserrat" panose="00000500000000000000" pitchFamily="2" charset="0"/>
              </a:rPr>
              <a:t>Good soil aggregation</a:t>
            </a:r>
          </a:p>
          <a:p>
            <a:pPr>
              <a:lnSpc>
                <a:spcPct val="90000"/>
              </a:lnSpc>
              <a:spcBef>
                <a:spcPct val="0"/>
              </a:spcBef>
              <a:defRPr/>
            </a:pPr>
            <a:endParaRPr lang="en-US" sz="1800">
              <a:latin typeface="Montserrat" panose="00000500000000000000" pitchFamily="2" charset="0"/>
            </a:endParaRPr>
          </a:p>
          <a:p>
            <a:pPr>
              <a:lnSpc>
                <a:spcPct val="90000"/>
              </a:lnSpc>
              <a:spcBef>
                <a:spcPct val="0"/>
              </a:spcBef>
              <a:defRPr/>
            </a:pPr>
            <a:r>
              <a:rPr lang="en-US" sz="1800">
                <a:latin typeface="Montserrat" panose="00000500000000000000" pitchFamily="2" charset="0"/>
              </a:rPr>
              <a:t>Sweet smell</a:t>
            </a:r>
          </a:p>
          <a:p>
            <a:pPr marL="0" indent="0">
              <a:buNone/>
            </a:pPr>
            <a:endParaRPr lang="en-US"/>
          </a:p>
        </p:txBody>
      </p:sp>
    </p:spTree>
    <p:extLst>
      <p:ext uri="{BB962C8B-B14F-4D97-AF65-F5344CB8AC3E}">
        <p14:creationId xmlns:p14="http://schemas.microsoft.com/office/powerpoint/2010/main" val="2876759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BE87072-5814-F2EA-EA8E-D46A9A5B6560}"/>
              </a:ext>
            </a:extLst>
          </p:cNvPr>
          <p:cNvSpPr>
            <a:spLocks noGrp="1"/>
          </p:cNvSpPr>
          <p:nvPr>
            <p:ph type="body" sz="quarter" idx="11"/>
          </p:nvPr>
        </p:nvSpPr>
        <p:spPr/>
        <p:txBody>
          <a:bodyPr/>
          <a:lstStyle/>
          <a:p>
            <a:endParaRPr lang="en-US"/>
          </a:p>
        </p:txBody>
      </p:sp>
      <p:sp>
        <p:nvSpPr>
          <p:cNvPr id="5" name="Content Placeholder 4">
            <a:extLst>
              <a:ext uri="{FF2B5EF4-FFF2-40B4-BE49-F238E27FC236}">
                <a16:creationId xmlns:a16="http://schemas.microsoft.com/office/drawing/2014/main" id="{B9F1F58B-A9DD-3B83-527C-C754149118FA}"/>
              </a:ext>
            </a:extLst>
          </p:cNvPr>
          <p:cNvSpPr>
            <a:spLocks noGrp="1"/>
          </p:cNvSpPr>
          <p:nvPr>
            <p:ph sz="quarter" idx="10"/>
          </p:nvPr>
        </p:nvSpPr>
        <p:spPr/>
        <p:txBody>
          <a:bodyPr/>
          <a:lstStyle/>
          <a:p>
            <a:endParaRPr lang="en-US"/>
          </a:p>
        </p:txBody>
      </p:sp>
      <p:pic>
        <p:nvPicPr>
          <p:cNvPr id="7" name="Picture 2" descr="A large clod of dark, well aggregated soil with many pores">
            <a:extLst>
              <a:ext uri="{FF2B5EF4-FFF2-40B4-BE49-F238E27FC236}">
                <a16:creationId xmlns:a16="http://schemas.microsoft.com/office/drawing/2014/main" id="{7E979788-3430-AD61-183A-788B38A024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526" r="14035"/>
          <a:stretch>
            <a:fillRect/>
          </a:stretch>
        </p:blipFill>
        <p:spPr bwMode="auto">
          <a:xfrm>
            <a:off x="0" y="588383"/>
            <a:ext cx="9144000" cy="6695099"/>
          </a:xfrm>
          <a:prstGeom prst="rect">
            <a:avLst/>
          </a:prstGeom>
        </p:spPr>
      </p:pic>
      <p:sp>
        <p:nvSpPr>
          <p:cNvPr id="2" name="Title 1">
            <a:extLst>
              <a:ext uri="{FF2B5EF4-FFF2-40B4-BE49-F238E27FC236}">
                <a16:creationId xmlns:a16="http://schemas.microsoft.com/office/drawing/2014/main" id="{2FAD1004-E885-7A41-2EDC-EA9C80379D4F}"/>
              </a:ext>
            </a:extLst>
          </p:cNvPr>
          <p:cNvSpPr>
            <a:spLocks noGrp="1"/>
          </p:cNvSpPr>
          <p:nvPr>
            <p:ph type="title" idx="4294967295"/>
          </p:nvPr>
        </p:nvSpPr>
        <p:spPr>
          <a:xfrm>
            <a:off x="628650" y="-1325563"/>
            <a:ext cx="7886700" cy="1325563"/>
          </a:xfrm>
          <a:prstGeom prst="rect">
            <a:avLst/>
          </a:prstGeom>
        </p:spPr>
        <p:txBody>
          <a:bodyPr anchor="b"/>
          <a:lstStyle/>
          <a:p>
            <a:r>
              <a:rPr lang="en-US" dirty="0"/>
              <a:t>Photo of clod of healthy soil</a:t>
            </a:r>
          </a:p>
        </p:txBody>
      </p:sp>
    </p:spTree>
    <p:extLst>
      <p:ext uri="{BB962C8B-B14F-4D97-AF65-F5344CB8AC3E}">
        <p14:creationId xmlns:p14="http://schemas.microsoft.com/office/powerpoint/2010/main" val="16703511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81368D-9D4C-1E98-A391-822924A64D14}"/>
              </a:ext>
            </a:extLst>
          </p:cNvPr>
          <p:cNvSpPr>
            <a:spLocks noGrp="1"/>
          </p:cNvSpPr>
          <p:nvPr>
            <p:ph type="title" idx="4294967295"/>
          </p:nvPr>
        </p:nvSpPr>
        <p:spPr>
          <a:xfrm>
            <a:off x="147582" y="832704"/>
            <a:ext cx="8767818"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General Indicators of Poor Soil Biology* </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(note – these may be different in different parts of the country)</a:t>
            </a:r>
          </a:p>
        </p:txBody>
      </p:sp>
      <p:sp>
        <p:nvSpPr>
          <p:cNvPr id="5" name="Content Placeholder 4">
            <a:extLst>
              <a:ext uri="{FF2B5EF4-FFF2-40B4-BE49-F238E27FC236}">
                <a16:creationId xmlns:a16="http://schemas.microsoft.com/office/drawing/2014/main" id="{46296FCA-34C3-6755-3444-CE943DFD45B1}"/>
              </a:ext>
            </a:extLst>
          </p:cNvPr>
          <p:cNvSpPr>
            <a:spLocks noGrp="1"/>
          </p:cNvSpPr>
          <p:nvPr>
            <p:ph sz="quarter" idx="10"/>
          </p:nvPr>
        </p:nvSpPr>
        <p:spPr>
          <a:xfrm>
            <a:off x="379075" y="2628176"/>
            <a:ext cx="8536325" cy="2829648"/>
          </a:xfrm>
        </p:spPr>
        <p:txBody>
          <a:bodyPr numCol="2"/>
          <a:lstStyle/>
          <a:p>
            <a:pPr>
              <a:lnSpc>
                <a:spcPct val="90000"/>
              </a:lnSpc>
              <a:spcBef>
                <a:spcPct val="0"/>
              </a:spcBef>
              <a:defRPr/>
            </a:pPr>
            <a:r>
              <a:rPr lang="en-US" dirty="0">
                <a:latin typeface="Montserrat" panose="00000500000000000000" pitchFamily="2" charset="0"/>
              </a:rPr>
              <a:t>Bare soil – public enemy #1!</a:t>
            </a:r>
          </a:p>
          <a:p>
            <a:pPr>
              <a:lnSpc>
                <a:spcPct val="90000"/>
              </a:lnSpc>
              <a:spcBef>
                <a:spcPct val="0"/>
              </a:spcBef>
              <a:defRPr/>
            </a:pPr>
            <a:endParaRPr lang="en-US" dirty="0">
              <a:latin typeface="Montserrat" panose="00000500000000000000" pitchFamily="2" charset="0"/>
            </a:endParaRPr>
          </a:p>
          <a:p>
            <a:pPr>
              <a:lnSpc>
                <a:spcPct val="90000"/>
              </a:lnSpc>
              <a:spcBef>
                <a:spcPct val="0"/>
              </a:spcBef>
              <a:defRPr/>
            </a:pPr>
            <a:r>
              <a:rPr lang="en-US" dirty="0">
                <a:latin typeface="Montserrat" panose="00000500000000000000" pitchFamily="2" charset="0"/>
              </a:rPr>
              <a:t>Low organic matter (light color)</a:t>
            </a:r>
          </a:p>
          <a:p>
            <a:pPr>
              <a:lnSpc>
                <a:spcPct val="90000"/>
              </a:lnSpc>
              <a:spcBef>
                <a:spcPct val="0"/>
              </a:spcBef>
              <a:defRPr/>
            </a:pPr>
            <a:endParaRPr lang="en-US" dirty="0">
              <a:latin typeface="Montserrat" panose="00000500000000000000" pitchFamily="2" charset="0"/>
            </a:endParaRPr>
          </a:p>
          <a:p>
            <a:pPr>
              <a:lnSpc>
                <a:spcPct val="90000"/>
              </a:lnSpc>
              <a:spcBef>
                <a:spcPct val="0"/>
              </a:spcBef>
              <a:defRPr/>
            </a:pPr>
            <a:r>
              <a:rPr lang="en-US" dirty="0">
                <a:latin typeface="Montserrat" panose="00000500000000000000" pitchFamily="2" charset="0"/>
              </a:rPr>
              <a:t>Manure paddies/plant material that doesn’t break down quickly</a:t>
            </a:r>
          </a:p>
          <a:p>
            <a:pPr>
              <a:lnSpc>
                <a:spcPct val="90000"/>
              </a:lnSpc>
              <a:spcBef>
                <a:spcPct val="0"/>
              </a:spcBef>
              <a:defRPr/>
            </a:pPr>
            <a:endParaRPr lang="en-US" dirty="0">
              <a:latin typeface="Montserrat" panose="00000500000000000000" pitchFamily="2" charset="0"/>
            </a:endParaRPr>
          </a:p>
          <a:p>
            <a:pPr>
              <a:lnSpc>
                <a:spcPct val="90000"/>
              </a:lnSpc>
              <a:spcBef>
                <a:spcPct val="0"/>
              </a:spcBef>
              <a:defRPr/>
            </a:pPr>
            <a:r>
              <a:rPr lang="en-US" dirty="0">
                <a:latin typeface="Montserrat" panose="00000500000000000000" pitchFamily="2" charset="0"/>
              </a:rPr>
              <a:t>Reliant on chemical inputs</a:t>
            </a:r>
          </a:p>
          <a:p>
            <a:pPr>
              <a:lnSpc>
                <a:spcPct val="90000"/>
              </a:lnSpc>
              <a:spcBef>
                <a:spcPct val="0"/>
              </a:spcBef>
              <a:defRPr/>
            </a:pPr>
            <a:endParaRPr lang="en-US" dirty="0">
              <a:latin typeface="Montserrat" panose="00000500000000000000" pitchFamily="2" charset="0"/>
            </a:endParaRPr>
          </a:p>
          <a:p>
            <a:pPr>
              <a:lnSpc>
                <a:spcPct val="90000"/>
              </a:lnSpc>
              <a:spcBef>
                <a:spcPct val="0"/>
              </a:spcBef>
              <a:defRPr/>
            </a:pPr>
            <a:r>
              <a:rPr lang="en-US" dirty="0">
                <a:latin typeface="Montserrat" panose="00000500000000000000" pitchFamily="2" charset="0"/>
              </a:rPr>
              <a:t>pH that is out of balance for what </a:t>
            </a:r>
            <a:r>
              <a:rPr lang="en-US">
                <a:latin typeface="Montserrat" panose="00000500000000000000" pitchFamily="2" charset="0"/>
              </a:rPr>
              <a:t>is typical</a:t>
            </a:r>
          </a:p>
          <a:p>
            <a:pPr>
              <a:lnSpc>
                <a:spcPct val="90000"/>
              </a:lnSpc>
              <a:spcBef>
                <a:spcPct val="0"/>
              </a:spcBef>
              <a:defRPr/>
            </a:pPr>
            <a:endParaRPr lang="en-US" dirty="0">
              <a:latin typeface="Montserrat" panose="00000500000000000000" pitchFamily="2" charset="0"/>
            </a:endParaRPr>
          </a:p>
          <a:p>
            <a:pPr>
              <a:lnSpc>
                <a:spcPct val="90000"/>
              </a:lnSpc>
              <a:spcBef>
                <a:spcPct val="0"/>
              </a:spcBef>
              <a:defRPr/>
            </a:pPr>
            <a:r>
              <a:rPr lang="en-US" dirty="0">
                <a:latin typeface="Montserrat" panose="00000500000000000000" pitchFamily="2" charset="0"/>
              </a:rPr>
              <a:t>Metallic smell</a:t>
            </a:r>
          </a:p>
        </p:txBody>
      </p:sp>
    </p:spTree>
    <p:extLst>
      <p:ext uri="{BB962C8B-B14F-4D97-AF65-F5344CB8AC3E}">
        <p14:creationId xmlns:p14="http://schemas.microsoft.com/office/powerpoint/2010/main" val="2257456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BD5F42-2B53-B475-C76A-46C198FC9A3D}"/>
              </a:ext>
            </a:extLst>
          </p:cNvPr>
          <p:cNvSpPr>
            <a:spLocks noGrp="1"/>
          </p:cNvSpPr>
          <p:nvPr>
            <p:ph type="title" idx="4294967295"/>
          </p:nvPr>
        </p:nvSpPr>
        <p:spPr>
          <a:xfrm>
            <a:off x="147582" y="832704"/>
            <a:ext cx="8767818"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Communicating Soil Biology – Seeing is Believing: The Slump Test, “Soil Your Undies”, Slake Test, etc.</a:t>
            </a:r>
          </a:p>
        </p:txBody>
      </p:sp>
      <p:pic>
        <p:nvPicPr>
          <p:cNvPr id="8" name="Content Placeholder 7" descr="A group of red plastic boards with dirt on the ground">
            <a:extLst>
              <a:ext uri="{FF2B5EF4-FFF2-40B4-BE49-F238E27FC236}">
                <a16:creationId xmlns:a16="http://schemas.microsoft.com/office/drawing/2014/main" id="{0145ABDC-7CF7-BE95-C80D-25B3A48AC6CE}"/>
              </a:ext>
            </a:extLst>
          </p:cNvPr>
          <p:cNvPicPr>
            <a:picLocks noGrp="1" noChangeAspect="1"/>
          </p:cNvPicPr>
          <p:nvPr>
            <p:ph sz="quarter" idx="10"/>
          </p:nvPr>
        </p:nvPicPr>
        <p:blipFill rotWithShape="1">
          <a:blip r:embed="rId3"/>
          <a:stretch/>
        </p:blipFill>
        <p:spPr>
          <a:xfrm>
            <a:off x="-730473" y="2178431"/>
            <a:ext cx="4506912" cy="3380184"/>
          </a:xfrm>
        </p:spPr>
      </p:pic>
      <p:pic>
        <p:nvPicPr>
          <p:cNvPr id="2" name="Content Placeholder 6" descr="A person holding large white underpants">
            <a:extLst>
              <a:ext uri="{FF2B5EF4-FFF2-40B4-BE49-F238E27FC236}">
                <a16:creationId xmlns:a16="http://schemas.microsoft.com/office/drawing/2014/main" id="{BDF7B3E6-2B9C-67B6-0E87-F0EDF5C0792B}"/>
              </a:ext>
            </a:extLst>
          </p:cNvPr>
          <p:cNvPicPr>
            <a:picLocks noChangeAspect="1"/>
          </p:cNvPicPr>
          <p:nvPr/>
        </p:nvPicPr>
        <p:blipFill rotWithShape="1">
          <a:blip r:embed="rId4"/>
          <a:srcRect l="28503" t="6942" r="20170"/>
          <a:stretch/>
        </p:blipFill>
        <p:spPr>
          <a:xfrm>
            <a:off x="3197704" y="2178431"/>
            <a:ext cx="2796526" cy="3380184"/>
          </a:xfrm>
          <a:prstGeom prst="rect">
            <a:avLst/>
          </a:prstGeom>
        </p:spPr>
      </p:pic>
      <p:pic>
        <p:nvPicPr>
          <p:cNvPr id="4" name="Picture 3" descr="A close-up of soil slaking in a glass tube">
            <a:extLst>
              <a:ext uri="{FF2B5EF4-FFF2-40B4-BE49-F238E27FC236}">
                <a16:creationId xmlns:a16="http://schemas.microsoft.com/office/drawing/2014/main" id="{3475173A-6A55-7902-9653-5AD745A8F62D}"/>
              </a:ext>
            </a:extLst>
          </p:cNvPr>
          <p:cNvPicPr>
            <a:picLocks noChangeAspect="1"/>
          </p:cNvPicPr>
          <p:nvPr/>
        </p:nvPicPr>
        <p:blipFill rotWithShape="1">
          <a:blip r:embed="rId5"/>
          <a:srcRect r="10447"/>
          <a:stretch/>
        </p:blipFill>
        <p:spPr>
          <a:xfrm>
            <a:off x="5948857" y="2178431"/>
            <a:ext cx="3195143" cy="3380184"/>
          </a:xfrm>
          <a:prstGeom prst="rect">
            <a:avLst/>
          </a:prstGeom>
        </p:spPr>
      </p:pic>
    </p:spTree>
    <p:extLst>
      <p:ext uri="{BB962C8B-B14F-4D97-AF65-F5344CB8AC3E}">
        <p14:creationId xmlns:p14="http://schemas.microsoft.com/office/powerpoint/2010/main" val="388891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DC01387-7BAB-4BE6-875C-9B623704B279}"/>
              </a:ext>
            </a:extLst>
          </p:cNvPr>
          <p:cNvSpPr>
            <a:spLocks noGrp="1"/>
          </p:cNvSpPr>
          <p:nvPr>
            <p:ph type="title" idx="4294967295"/>
          </p:nvPr>
        </p:nvSpPr>
        <p:spPr>
          <a:xfrm>
            <a:off x="147582" y="1481778"/>
            <a:ext cx="8882118" cy="7699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What soil health principles could be improved? What principles are being used?</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(Minimize Disturbance, Maximize Soil Cover, Maximize Continuous Living Roots, Maximize Biodiversity)</a:t>
            </a:r>
          </a:p>
        </p:txBody>
      </p:sp>
      <p:pic>
        <p:nvPicPr>
          <p:cNvPr id="7" name="Content Placeholder 6" descr="A field with plants growing and black plastic mulch around them. ">
            <a:extLst>
              <a:ext uri="{FF2B5EF4-FFF2-40B4-BE49-F238E27FC236}">
                <a16:creationId xmlns:a16="http://schemas.microsoft.com/office/drawing/2014/main" id="{D662E35D-8DC4-6EA3-85C7-52B4D6EA1184}"/>
              </a:ext>
            </a:extLst>
          </p:cNvPr>
          <p:cNvPicPr>
            <a:picLocks noGrp="1" noChangeAspect="1"/>
          </p:cNvPicPr>
          <p:nvPr>
            <p:ph sz="quarter" idx="10"/>
          </p:nvPr>
        </p:nvPicPr>
        <p:blipFill>
          <a:blip r:embed="rId3"/>
          <a:stretch>
            <a:fillRect/>
          </a:stretch>
        </p:blipFill>
        <p:spPr>
          <a:xfrm>
            <a:off x="2368818" y="2586990"/>
            <a:ext cx="4406365" cy="2939415"/>
          </a:xfrm>
        </p:spPr>
      </p:pic>
    </p:spTree>
    <p:extLst>
      <p:ext uri="{BB962C8B-B14F-4D97-AF65-F5344CB8AC3E}">
        <p14:creationId xmlns:p14="http://schemas.microsoft.com/office/powerpoint/2010/main" val="3164686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F5F46-05E7-E750-64E3-860B94EC79A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5E71F30-E4FA-150B-A5FF-1A0F15FFFBC0}"/>
              </a:ext>
            </a:extLst>
          </p:cNvPr>
          <p:cNvSpPr>
            <a:spLocks noGrp="1"/>
          </p:cNvSpPr>
          <p:nvPr>
            <p:ph type="title" idx="4294967295"/>
          </p:nvPr>
        </p:nvSpPr>
        <p:spPr>
          <a:xfrm>
            <a:off x="147582" y="1481778"/>
            <a:ext cx="8882118" cy="7699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What soil health principles could be improved? What principles are being used?</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(Minimize Disturbance, Maximize Soil Cover, Maximize Continuous Living Roots, Maximize Biodiversity)</a:t>
            </a:r>
          </a:p>
        </p:txBody>
      </p:sp>
      <p:pic>
        <p:nvPicPr>
          <p:cNvPr id="7" name="Content Placeholder 6" descr="A group of cows in a field with pink flowered thistles in the foreground. ">
            <a:extLst>
              <a:ext uri="{FF2B5EF4-FFF2-40B4-BE49-F238E27FC236}">
                <a16:creationId xmlns:a16="http://schemas.microsoft.com/office/drawing/2014/main" id="{CC21D0BA-A308-857F-8BA0-652C01C03B75}"/>
              </a:ext>
            </a:extLst>
          </p:cNvPr>
          <p:cNvPicPr>
            <a:picLocks noGrp="1" noChangeAspect="1"/>
          </p:cNvPicPr>
          <p:nvPr>
            <p:ph sz="quarter" idx="10"/>
          </p:nvPr>
        </p:nvPicPr>
        <p:blipFill rotWithShape="1">
          <a:blip r:embed="rId3"/>
          <a:srcRect t="30161" b="-1"/>
          <a:stretch/>
        </p:blipFill>
        <p:spPr>
          <a:xfrm>
            <a:off x="1461185" y="2534680"/>
            <a:ext cx="6221630" cy="3097814"/>
          </a:xfrm>
        </p:spPr>
      </p:pic>
    </p:spTree>
    <p:extLst>
      <p:ext uri="{BB962C8B-B14F-4D97-AF65-F5344CB8AC3E}">
        <p14:creationId xmlns:p14="http://schemas.microsoft.com/office/powerpoint/2010/main" val="3550889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AC357-4F73-70E7-EFC1-6382E78C507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B06F4B9-5BD6-A280-7040-624EB941C25B}"/>
              </a:ext>
            </a:extLst>
          </p:cNvPr>
          <p:cNvSpPr>
            <a:spLocks noGrp="1"/>
          </p:cNvSpPr>
          <p:nvPr>
            <p:ph type="title" idx="4294967295"/>
          </p:nvPr>
        </p:nvSpPr>
        <p:spPr>
          <a:xfrm>
            <a:off x="130941" y="1407637"/>
            <a:ext cx="8882118" cy="10250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What soil health principles could be improved? What principles are being used?</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(Minimize Disturbance, Maximize Soil Cover, Maximize Continuous Living Roots, Maximize Biodiversity)</a:t>
            </a:r>
          </a:p>
        </p:txBody>
      </p:sp>
      <p:pic>
        <p:nvPicPr>
          <p:cNvPr id="5" name="Content Placeholder 4" descr="Bare soil in a farm field.  Ponded water in the background. ">
            <a:extLst>
              <a:ext uri="{FF2B5EF4-FFF2-40B4-BE49-F238E27FC236}">
                <a16:creationId xmlns:a16="http://schemas.microsoft.com/office/drawing/2014/main" id="{879EBB61-3202-9C54-7C1C-2BA4BC94C972}"/>
              </a:ext>
            </a:extLst>
          </p:cNvPr>
          <p:cNvPicPr>
            <a:picLocks noGrp="1" noChangeAspect="1"/>
          </p:cNvPicPr>
          <p:nvPr>
            <p:ph sz="quarter" idx="10"/>
          </p:nvPr>
        </p:nvPicPr>
        <p:blipFill>
          <a:blip r:embed="rId3" cstate="print">
            <a:extLst>
              <a:ext uri="{28A0092B-C50C-407E-A947-70E740481C1C}">
                <a14:useLocalDpi xmlns:a14="http://schemas.microsoft.com/office/drawing/2010/main" val="0"/>
              </a:ext>
            </a:extLst>
          </a:blip>
          <a:stretch>
            <a:fillRect/>
          </a:stretch>
        </p:blipFill>
        <p:spPr>
          <a:xfrm>
            <a:off x="1436473" y="2588944"/>
            <a:ext cx="6014651" cy="2999510"/>
          </a:xfrm>
          <a:prstGeom prst="rect">
            <a:avLst/>
          </a:prstGeom>
        </p:spPr>
      </p:pic>
    </p:spTree>
    <p:extLst>
      <p:ext uri="{BB962C8B-B14F-4D97-AF65-F5344CB8AC3E}">
        <p14:creationId xmlns:p14="http://schemas.microsoft.com/office/powerpoint/2010/main" val="3948346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D40CF-D58E-9DD3-BCA1-FAF1A42E5B5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A70F8F8-D1A0-8A6A-8E76-6E8E99698143}"/>
              </a:ext>
            </a:extLst>
          </p:cNvPr>
          <p:cNvSpPr>
            <a:spLocks noGrp="1"/>
          </p:cNvSpPr>
          <p:nvPr>
            <p:ph type="title" idx="4294967295"/>
          </p:nvPr>
        </p:nvSpPr>
        <p:spPr>
          <a:xfrm>
            <a:off x="147582" y="1481778"/>
            <a:ext cx="8882118" cy="7699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What soil health principles could be improved? What principles are being used?</a:t>
            </a:r>
          </a:p>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(Minimize Disturbance, Maximize Soil Cover, Maximize Continuous Living Roots, Maximize Biodiversity)</a:t>
            </a:r>
          </a:p>
        </p:txBody>
      </p:sp>
      <p:pic>
        <p:nvPicPr>
          <p:cNvPr id="6" name="Picture 4" descr="People working in a field with cucumbers">
            <a:extLst>
              <a:ext uri="{FF2B5EF4-FFF2-40B4-BE49-F238E27FC236}">
                <a16:creationId xmlns:a16="http://schemas.microsoft.com/office/drawing/2014/main" id="{4757B3DF-170E-0D5C-F81D-09B5B212D219}"/>
              </a:ext>
            </a:extLst>
          </p:cNvPr>
          <p:cNvPicPr>
            <a:picLocks noGrp="1" noChangeAspect="1" noChangeArrowheads="1"/>
          </p:cNvPicPr>
          <p:nvPr>
            <p:ph sz="quarter" idx="10"/>
          </p:nvPr>
        </p:nvPicPr>
        <p:blipFill rotWithShape="1">
          <a:blip r:embed="rId3" cstate="print">
            <a:extLst>
              <a:ext uri="{28A0092B-C50C-407E-A947-70E740481C1C}">
                <a14:useLocalDpi xmlns:a14="http://schemas.microsoft.com/office/drawing/2010/main" val="0"/>
              </a:ext>
            </a:extLst>
          </a:blip>
          <a:srcRect l="8042" t="8777" r="11116"/>
          <a:stretch/>
        </p:blipFill>
        <p:spPr bwMode="auto">
          <a:xfrm>
            <a:off x="1889760" y="2537211"/>
            <a:ext cx="5059680" cy="3095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98293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id="{B9BE4DEE-DFAE-72C7-BBFD-26458838E985}"/>
              </a:ext>
            </a:extLst>
          </p:cNvPr>
          <p:cNvSpPr txBox="1">
            <a:spLocks noGrp="1"/>
          </p:cNvSpPr>
          <p:nvPr>
            <p:ph type="title" idx="4294967295"/>
          </p:nvPr>
        </p:nvSpPr>
        <p:spPr>
          <a:xfrm>
            <a:off x="205950" y="1280631"/>
            <a:ext cx="8882118" cy="10250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377" rtl="0" eaLnBrk="1" latinLnBrk="0" hangingPunct="1">
              <a:lnSpc>
                <a:spcPct val="90000"/>
              </a:lnSpc>
              <a:spcBef>
                <a:spcPts val="1000"/>
              </a:spcBef>
              <a:buFont typeface="Arial" panose="020B0604020202020204" pitchFamily="34" charset="0"/>
              <a:buNone/>
              <a:defRPr sz="4000" b="1" kern="1200">
                <a:solidFill>
                  <a:schemeClr val="accent4"/>
                </a:solidFill>
                <a:latin typeface="Montserrat" panose="00000500000000000000" pitchFamily="50" charset="0"/>
                <a:ea typeface="Open Sans" panose="020B0606030504020204" pitchFamily="34" charset="0"/>
                <a:cs typeface="Open Sans" panose="020B0606030504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7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What soil health principles could be improved? What principles are being used?</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(Minimize Disturbance, Maximize Soil Cover, Maximize Continuous Living Roots, Maximize Biodiversity)</a:t>
            </a:r>
          </a:p>
        </p:txBody>
      </p:sp>
      <p:pic>
        <p:nvPicPr>
          <p:cNvPr id="10" name="Content Placeholder 9" descr="Rows of plants in a garden with heavy straw mulch. ">
            <a:extLst>
              <a:ext uri="{FF2B5EF4-FFF2-40B4-BE49-F238E27FC236}">
                <a16:creationId xmlns:a16="http://schemas.microsoft.com/office/drawing/2014/main" id="{89F8B1F1-734B-AA23-D53C-C5B2B0377E06}"/>
              </a:ext>
            </a:extLst>
          </p:cNvPr>
          <p:cNvPicPr>
            <a:picLocks noGrp="1" noChangeAspect="1"/>
          </p:cNvPicPr>
          <p:nvPr>
            <p:ph sz="quarter" idx="10"/>
          </p:nvPr>
        </p:nvPicPr>
        <p:blipFill>
          <a:blip r:embed="rId3"/>
          <a:stretch>
            <a:fillRect/>
          </a:stretch>
        </p:blipFill>
        <p:spPr>
          <a:xfrm>
            <a:off x="1223320" y="2369732"/>
            <a:ext cx="5949779" cy="3207638"/>
          </a:xfrm>
        </p:spPr>
      </p:pic>
    </p:spTree>
    <p:extLst>
      <p:ext uri="{BB962C8B-B14F-4D97-AF65-F5344CB8AC3E}">
        <p14:creationId xmlns:p14="http://schemas.microsoft.com/office/powerpoint/2010/main" val="2025328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F905F0-C694-16CB-FE9B-6245899953EA}"/>
              </a:ext>
            </a:extLst>
          </p:cNvPr>
          <p:cNvSpPr>
            <a:spLocks noGrp="1"/>
          </p:cNvSpPr>
          <p:nvPr>
            <p:ph type="title" idx="4294967295"/>
          </p:nvPr>
        </p:nvSpPr>
        <p:spPr>
          <a:xfrm>
            <a:off x="147582" y="832704"/>
            <a:ext cx="8767818" cy="5310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685783" rtl="0" eaLnBrk="1" fontAlgn="auto" latinLnBrk="0" hangingPunct="1">
              <a:lnSpc>
                <a:spcPct val="90000"/>
              </a:lnSpc>
              <a:spcBef>
                <a:spcPts val="750"/>
              </a:spcBef>
              <a:spcAft>
                <a:spcPts val="0"/>
              </a:spcAft>
              <a:buClrTx/>
              <a:buSzTx/>
              <a:buFont typeface="Arial" panose="020B0604020202020204" pitchFamily="34" charset="0"/>
              <a:buNone/>
              <a:tabLst/>
              <a:defRPr/>
            </a:pPr>
            <a:r>
              <a:rPr kumimoji="0" lang="en-US" sz="3000" b="1" i="0" u="none" strike="noStrike" kern="1200" cap="none" spc="0" normalizeH="0" baseline="0" noProof="0" dirty="0">
                <a:ln>
                  <a:noFill/>
                </a:ln>
                <a:solidFill>
                  <a:schemeClr val="accent4"/>
                </a:solidFill>
                <a:effectLst/>
                <a:uLnTx/>
                <a:uFillTx/>
                <a:latin typeface="Montserrat" panose="00000500000000000000" pitchFamily="50" charset="0"/>
                <a:ea typeface="Open Sans" panose="020B0606030504020204" pitchFamily="34" charset="0"/>
                <a:cs typeface="Open Sans" panose="020B0606030504020204" pitchFamily="34" charset="0"/>
              </a:rPr>
              <a:t>Review and Questions?</a:t>
            </a:r>
          </a:p>
        </p:txBody>
      </p:sp>
      <p:pic>
        <p:nvPicPr>
          <p:cNvPr id="6" name="Picture Placeholder 5" descr="A green and white logo with the text &quot;I did healthy soil&quot;&#10;&#10;">
            <a:extLst>
              <a:ext uri="{FF2B5EF4-FFF2-40B4-BE49-F238E27FC236}">
                <a16:creationId xmlns:a16="http://schemas.microsoft.com/office/drawing/2014/main" id="{A6D4EF87-C6CE-6E38-14B7-3A792A9BA0FE}"/>
              </a:ext>
            </a:extLst>
          </p:cNvPr>
          <p:cNvPicPr>
            <a:picLocks noGrp="1" noChangeAspect="1"/>
          </p:cNvPicPr>
          <p:nvPr>
            <p:ph sz="quarter" idx="10"/>
          </p:nvPr>
        </p:nvPicPr>
        <p:blipFill rotWithShape="1">
          <a:blip r:embed="rId3"/>
          <a:stretch/>
        </p:blipFill>
        <p:spPr>
          <a:xfrm>
            <a:off x="6773722" y="2613660"/>
            <a:ext cx="2059006" cy="2028825"/>
          </a:xfrm>
          <a:prstGeom prst="rect">
            <a:avLst/>
          </a:prstGeom>
        </p:spPr>
      </p:pic>
      <p:sp>
        <p:nvSpPr>
          <p:cNvPr id="4" name="Content Placeholder 2">
            <a:extLst>
              <a:ext uri="{FF2B5EF4-FFF2-40B4-BE49-F238E27FC236}">
                <a16:creationId xmlns:a16="http://schemas.microsoft.com/office/drawing/2014/main" id="{76378248-71EE-B4C1-0F35-B865FAFAE9CA}"/>
              </a:ext>
            </a:extLst>
          </p:cNvPr>
          <p:cNvSpPr txBox="1">
            <a:spLocks/>
          </p:cNvSpPr>
          <p:nvPr/>
        </p:nvSpPr>
        <p:spPr>
          <a:xfrm>
            <a:off x="379075" y="2152650"/>
            <a:ext cx="6553934" cy="3462338"/>
          </a:xfrm>
          <a:prstGeom prst="rect">
            <a:avLst/>
          </a:prstGeom>
        </p:spPr>
        <p:txBody>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chemeClr val="accent1"/>
              </a:buClr>
              <a:buFont typeface="Wingdings" panose="05000000000000000000" pitchFamily="2" charset="2"/>
              <a:buChar char="§"/>
              <a:defRPr sz="2400" kern="1200">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chemeClr val="accent1"/>
              </a:buClr>
              <a:buFont typeface="Wingdings" panose="05000000000000000000" pitchFamily="2" charset="2"/>
              <a:buChar char="§"/>
              <a:defRPr sz="1800" kern="1200">
                <a:solidFill>
                  <a:schemeClr val="bg2">
                    <a:lumMod val="10000"/>
                  </a:schemeClr>
                </a:solidFill>
                <a:latin typeface="Montserrat" panose="00000500000000000000" pitchFamily="50"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t>Soils have 3 different properties – physical, chemical, and biological.  </a:t>
            </a:r>
          </a:p>
          <a:p>
            <a:r>
              <a:rPr lang="en-US" sz="2100" dirty="0"/>
              <a:t>Soil biological properties play a part in resource concerns such as plant productivity and health, aggregate instability, erosion, compaction, and ponding.</a:t>
            </a:r>
          </a:p>
          <a:p>
            <a:r>
              <a:rPr lang="en-US" sz="2100" dirty="0"/>
              <a:t>The practices under the four principles of soil health help feed and protect soil biology.</a:t>
            </a:r>
          </a:p>
          <a:p>
            <a:r>
              <a:rPr lang="en-US" sz="2100" dirty="0"/>
              <a:t>The four principles are: minimize disturbance, maximize cover, maximize living roots, and maximize diversity.</a:t>
            </a:r>
          </a:p>
        </p:txBody>
      </p:sp>
    </p:spTree>
    <p:extLst>
      <p:ext uri="{BB962C8B-B14F-4D97-AF65-F5344CB8AC3E}">
        <p14:creationId xmlns:p14="http://schemas.microsoft.com/office/powerpoint/2010/main" val="4181194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ush green forest&#10;&#10;Description generated with very high confidence">
            <a:extLst>
              <a:ext uri="{FF2B5EF4-FFF2-40B4-BE49-F238E27FC236}">
                <a16:creationId xmlns:a16="http://schemas.microsoft.com/office/drawing/2014/main" id="{C1E436D3-FB10-4961-93D9-55C5C847081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80409" y="1510233"/>
            <a:ext cx="6789420" cy="3799158"/>
          </a:xfrm>
          <a:prstGeom prst="rect">
            <a:avLst/>
          </a:prstGeom>
          <a:ln w="19050">
            <a:solidFill>
              <a:schemeClr val="tx1"/>
            </a:solidFill>
          </a:ln>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213C0AB7-1436-4CAA-87AA-EE521644CC88}"/>
              </a:ext>
            </a:extLst>
          </p:cNvPr>
          <p:cNvSpPr txBox="1"/>
          <p:nvPr/>
        </p:nvSpPr>
        <p:spPr>
          <a:xfrm>
            <a:off x="1111824" y="5186183"/>
            <a:ext cx="662361" cy="184666"/>
          </a:xfrm>
          <a:prstGeom prst="rect">
            <a:avLst/>
          </a:prstGeom>
          <a:noFill/>
        </p:spPr>
        <p:txBody>
          <a:bodyPr wrap="none" rtlCol="0">
            <a:spAutoFit/>
          </a:bodyPr>
          <a:lstStyle/>
          <a:p>
            <a:r>
              <a:rPr lang="en-US" sz="600" i="1">
                <a:solidFill>
                  <a:schemeClr val="bg1"/>
                </a:solidFill>
              </a:rPr>
              <a:t>Meeh, NRCS</a:t>
            </a:r>
            <a:endParaRPr lang="en-US" sz="600">
              <a:solidFill>
                <a:schemeClr val="bg1"/>
              </a:solidFill>
            </a:endParaRPr>
          </a:p>
        </p:txBody>
      </p:sp>
      <p:sp>
        <p:nvSpPr>
          <p:cNvPr id="2" name="Title 1">
            <a:extLst>
              <a:ext uri="{FF2B5EF4-FFF2-40B4-BE49-F238E27FC236}">
                <a16:creationId xmlns:a16="http://schemas.microsoft.com/office/drawing/2014/main" id="{4B6B0E75-C99B-4F10-B24E-B9DB733353E5}"/>
              </a:ext>
            </a:extLst>
          </p:cNvPr>
          <p:cNvSpPr txBox="1">
            <a:spLocks noGrp="1"/>
          </p:cNvSpPr>
          <p:nvPr>
            <p:ph type="title" idx="4294967295"/>
          </p:nvPr>
        </p:nvSpPr>
        <p:spPr>
          <a:xfrm>
            <a:off x="1390023" y="3485020"/>
            <a:ext cx="6363955" cy="1384995"/>
          </a:xfrm>
          <a:prstGeom prst="rect">
            <a:avLst/>
          </a:prstGeom>
          <a:solidFill>
            <a:schemeClr val="tx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chemeClr val="hlink"/>
              </a:buClr>
              <a:buSzPct val="80000"/>
              <a:buFont typeface="Wingdings" panose="05000000000000000000" pitchFamily="2" charset="2"/>
              <a:buNone/>
              <a:tabLst/>
              <a:defRPr/>
            </a:pPr>
            <a:r>
              <a:rPr kumimoji="0" lang="en-US" altLang="en-US" sz="1200" b="0" i="0" u="none" strike="noStrike" kern="1200" cap="none" spc="0" normalizeH="0" baseline="0" noProof="0" dirty="0">
                <a:ln>
                  <a:noFill/>
                </a:ln>
                <a:solidFill>
                  <a:schemeClr val="bg1"/>
                </a:solidFill>
                <a:effectLst/>
                <a:uLnTx/>
                <a:uFillTx/>
                <a:latin typeface="Montserrat" panose="00000500000000000000" pitchFamily="2" charset="0"/>
                <a:ea typeface="+mn-ea"/>
                <a:cs typeface="+mn-cs"/>
              </a:rPr>
              <a:t>This information is provided as a public service and constitutes no endorsement by the United States Department of Agriculture or the Natural Resources Conservation Service of any service, supply, or equipment listed. </a:t>
            </a:r>
          </a:p>
          <a:p>
            <a:pPr marL="0" marR="0" lvl="0" indent="0" algn="ctr" defTabSz="914400" rtl="0" eaLnBrk="1" fontAlgn="auto" latinLnBrk="0" hangingPunct="1">
              <a:lnSpc>
                <a:spcPct val="100000"/>
              </a:lnSpc>
              <a:spcBef>
                <a:spcPts val="0"/>
              </a:spcBef>
              <a:spcAft>
                <a:spcPts val="0"/>
              </a:spcAft>
              <a:buClr>
                <a:schemeClr val="hlink"/>
              </a:buClr>
              <a:buSzPct val="80000"/>
              <a:buFont typeface="Wingdings" panose="05000000000000000000" pitchFamily="2" charset="2"/>
              <a:buNone/>
              <a:tabLst/>
              <a:defRPr/>
            </a:pPr>
            <a:r>
              <a:rPr kumimoji="0" lang="en-US" altLang="en-US" sz="1200" b="0" i="0" u="none" strike="noStrike" kern="1200" cap="none" spc="0" normalizeH="0" baseline="0" noProof="0" dirty="0">
                <a:ln>
                  <a:noFill/>
                </a:ln>
                <a:solidFill>
                  <a:schemeClr val="bg1"/>
                </a:solidFill>
                <a:effectLst/>
                <a:uLnTx/>
                <a:uFillTx/>
                <a:latin typeface="Montserrat" panose="00000500000000000000" pitchFamily="2" charset="0"/>
                <a:ea typeface="+mn-ea"/>
                <a:cs typeface="+mn-cs"/>
              </a:rPr>
              <a:t>While an effort has been made to provide a complete and accurate listing of services, supplies, and equipment, omissions or other errors may occur and, therefore, other available sources of information should be consulted</a:t>
            </a:r>
          </a:p>
          <a:p>
            <a:pPr marL="0" marR="0" lvl="0" indent="0" algn="ctr" defTabSz="914400" rtl="0" eaLnBrk="1" fontAlgn="auto" latinLnBrk="0" hangingPunct="1">
              <a:lnSpc>
                <a:spcPct val="100000"/>
              </a:lnSpc>
              <a:spcBef>
                <a:spcPts val="0"/>
              </a:spcBef>
              <a:spcAft>
                <a:spcPts val="0"/>
              </a:spcAft>
              <a:buClr>
                <a:schemeClr val="hlink"/>
              </a:buClr>
              <a:buSzPct val="80000"/>
              <a:buFont typeface="Wingdings" panose="05000000000000000000" pitchFamily="2" charset="2"/>
              <a:buNone/>
              <a:tabLst/>
              <a:defRPr/>
            </a:pPr>
            <a:r>
              <a:rPr kumimoji="0" lang="en-US" sz="1200" b="0" i="0" u="none" strike="noStrike" kern="1200" cap="none" spc="0" normalizeH="0" baseline="0" noProof="0" dirty="0">
                <a:ln>
                  <a:noFill/>
                </a:ln>
                <a:solidFill>
                  <a:schemeClr val="bg1"/>
                </a:solidFill>
                <a:effectLst/>
                <a:uLnTx/>
                <a:uFillTx/>
                <a:latin typeface="Montserrat" panose="00000500000000000000" pitchFamily="2" charset="0"/>
                <a:ea typeface="+mn-ea"/>
                <a:cs typeface="+mn-cs"/>
              </a:rPr>
              <a:t>The USDA is an equal opportunity provider and employer.</a:t>
            </a:r>
          </a:p>
        </p:txBody>
      </p:sp>
    </p:spTree>
    <p:extLst>
      <p:ext uri="{BB962C8B-B14F-4D97-AF65-F5344CB8AC3E}">
        <p14:creationId xmlns:p14="http://schemas.microsoft.com/office/powerpoint/2010/main" val="2960045547"/>
      </p:ext>
    </p:extLst>
  </p:cSld>
  <p:clrMapOvr>
    <a:masterClrMapping/>
  </p:clrMapOvr>
</p:sld>
</file>

<file path=ppt/theme/theme1.xml><?xml version="1.0" encoding="utf-8"?>
<a:theme xmlns:a="http://schemas.openxmlformats.org/drawingml/2006/main" name="2_Title Page">
  <a:themeElements>
    <a:clrScheme name="NRCS Color Palette">
      <a:dk1>
        <a:srgbClr val="2A2C2C"/>
      </a:dk1>
      <a:lt1>
        <a:sysClr val="window" lastClr="FFFFFF"/>
      </a:lt1>
      <a:dk2>
        <a:srgbClr val="545859"/>
      </a:dk2>
      <a:lt2>
        <a:srgbClr val="E7E6E6"/>
      </a:lt2>
      <a:accent1>
        <a:srgbClr val="658D1B"/>
      </a:accent1>
      <a:accent2>
        <a:srgbClr val="0B4235"/>
      </a:accent2>
      <a:accent3>
        <a:srgbClr val="FFCA63"/>
      </a:accent3>
      <a:accent4>
        <a:srgbClr val="19567B"/>
      </a:accent4>
      <a:accent5>
        <a:srgbClr val="724324"/>
      </a:accent5>
      <a:accent6>
        <a:srgbClr val="545859"/>
      </a:accent6>
      <a:hlink>
        <a:srgbClr val="003DA5"/>
      </a:hlink>
      <a:folHlink>
        <a:srgbClr val="02376C"/>
      </a:folHlink>
    </a:clrScheme>
    <a:fontScheme name="NRCS Primary Font (Montserrat)">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_MODULE 5_Forestland Soil Health" id="{5CBF5C73-322E-41BB-8D8F-7CA9EF479D00}" vid="{788114C0-F362-46AE-A643-A43A45421A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12363614-19a6-4ba2-943c-7caa8a5735f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SharedWithUsers xmlns="849593af-9ef4-4dc7-a991-ea6257baf2f0">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D8725B3431366459AF5F4AC59A00211" ma:contentTypeVersion="0" ma:contentTypeDescription="Create a new document." ma:contentTypeScope="" ma:versionID="619164e30a87648564ca1d3260a1cef4">
  <xsd:schema xmlns:xsd="http://www.w3.org/2001/XMLSchema" xmlns:xs="http://www.w3.org/2001/XMLSchema" xmlns:p="http://schemas.microsoft.com/office/2006/metadata/properties" xmlns:ns2="ff54f65f-5900-4f3a-8a8f-36c4ef76e5b6" targetNamespace="http://schemas.microsoft.com/office/2006/metadata/properties" ma:root="true" ma:fieldsID="f5994710f24d112e92e48e9c8ff5f5ce" ns2:_="">
    <xsd:import namespace="ff54f65f-5900-4f3a-8a8f-36c4ef76e5b6"/>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54f65f-5900-4f3a-8a8f-36c4ef76e5b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ct:contentTypeSchema xmlns:ct="http://schemas.microsoft.com/office/2006/metadata/contentType" xmlns:ma="http://schemas.microsoft.com/office/2006/metadata/properties/metaAttributes" ct:_="" ma:_="" ma:contentTypeName="Document" ma:contentTypeID="0x01010020DF2ABC03FB6E4E9B76E3A625F5898B" ma:contentTypeVersion="19" ma:contentTypeDescription="Create a new document." ma:contentTypeScope="" ma:versionID="e3d415994b0bf6366365def82154d1ba">
  <xsd:schema xmlns:xsd="http://www.w3.org/2001/XMLSchema" xmlns:xs="http://www.w3.org/2001/XMLSchema" xmlns:p="http://schemas.microsoft.com/office/2006/metadata/properties" xmlns:ns1="http://schemas.microsoft.com/sharepoint/v3" xmlns:ns2="12363614-19a6-4ba2-943c-7caa8a5735f9" xmlns:ns3="849593af-9ef4-4dc7-a991-ea6257baf2f0" xmlns:ns4="73fb875a-8af9-4255-b008-0995492d31cd" targetNamespace="http://schemas.microsoft.com/office/2006/metadata/properties" ma:root="true" ma:fieldsID="2a2c3adffaa7d5cde45e05417bd96747" ns1:_="" ns2:_="" ns3:_="" ns4:_="">
    <xsd:import namespace="http://schemas.microsoft.com/sharepoint/v3"/>
    <xsd:import namespace="12363614-19a6-4ba2-943c-7caa8a5735f9"/>
    <xsd:import namespace="849593af-9ef4-4dc7-a991-ea6257baf2f0"/>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363614-19a6-4ba2-943c-7caa8a573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9593af-9ef4-4dc7-a991-ea6257baf2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43d039f-5583-46f0-8301-9a8ed676b916}" ma:internalName="TaxCatchAll" ma:showField="CatchAllData" ma:web="849593af-9ef4-4dc7-a991-ea6257baf2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1DBA9E-642A-4BB1-86C5-CA90FE3DF62E}">
  <ds:schemaRefs>
    <ds:schemaRef ds:uri="http://schemas.microsoft.com/sharepoint/v3/contenttype/forms"/>
  </ds:schemaRefs>
</ds:datastoreItem>
</file>

<file path=customXml/itemProps2.xml><?xml version="1.0" encoding="utf-8"?>
<ds:datastoreItem xmlns:ds="http://schemas.openxmlformats.org/officeDocument/2006/customXml" ds:itemID="{DA5787A5-96AB-4A15-B7EB-76A978E87EE1}">
  <ds:schemaRefs>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purl.org/dc/terms/"/>
    <ds:schemaRef ds:uri="1fa27c74-dbb6-4e30-b933-9d82255035f8"/>
    <ds:schemaRef ds:uri="http://schemas.openxmlformats.org/package/2006/metadata/core-properties"/>
    <ds:schemaRef ds:uri="73fb875a-8af9-4255-b008-0995492d31cd"/>
    <ds:schemaRef ds:uri="190132a1-b740-41e9-a9d3-aef04dc8f2ab"/>
    <ds:schemaRef ds:uri="http://purl.org/dc/dcmitype/"/>
    <ds:schemaRef ds:uri="http://purl.org/dc/elements/1.1/"/>
  </ds:schemaRefs>
</ds:datastoreItem>
</file>

<file path=customXml/itemProps3.xml><?xml version="1.0" encoding="utf-8"?>
<ds:datastoreItem xmlns:ds="http://schemas.openxmlformats.org/officeDocument/2006/customXml" ds:itemID="{525BE6D7-E75D-4CBC-A2FF-3CCC5D2B257A}"/>
</file>

<file path=customXml/itemProps4.xml><?xml version="1.0" encoding="utf-8"?>
<ds:datastoreItem xmlns:ds="http://schemas.openxmlformats.org/officeDocument/2006/customXml" ds:itemID="{816A5697-D993-43C9-9CE4-010527314663}"/>
</file>

<file path=docProps/app.xml><?xml version="1.0" encoding="utf-8"?>
<Properties xmlns="http://schemas.openxmlformats.org/officeDocument/2006/extended-properties" xmlns:vt="http://schemas.openxmlformats.org/officeDocument/2006/docPropsVTypes">
  <Template>Office Theme</Template>
  <TotalTime>589</TotalTime>
  <Words>3703</Words>
  <Application>Microsoft Office PowerPoint</Application>
  <PresentationFormat>On-screen Show (4:3)</PresentationFormat>
  <Paragraphs>239</Paragraphs>
  <Slides>33</Slides>
  <Notes>27</Notes>
  <HiddenSlides>1</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Aptos</vt:lpstr>
      <vt:lpstr>Arial</vt:lpstr>
      <vt:lpstr>Calibri</vt:lpstr>
      <vt:lpstr>Montserrat</vt:lpstr>
      <vt:lpstr>Open Sans</vt:lpstr>
      <vt:lpstr>Optane</vt:lpstr>
      <vt:lpstr>Segoe UI</vt:lpstr>
      <vt:lpstr>Times New Roman</vt:lpstr>
      <vt:lpstr>Wingdings</vt:lpstr>
      <vt:lpstr>2_Title Page</vt:lpstr>
      <vt:lpstr>MODULE 2:   Soil Properties, Principles of Soil Health and Small Farms</vt:lpstr>
      <vt:lpstr>Garden joke image</vt:lpstr>
      <vt:lpstr>Objectives </vt:lpstr>
      <vt:lpstr>How Does NRCS Define Soil Health?</vt:lpstr>
      <vt:lpstr>Three Properties of Soils</vt:lpstr>
      <vt:lpstr>Inherent and Dynamic Soil Properties</vt:lpstr>
      <vt:lpstr>Inherent and Dynamic Soil Properties</vt:lpstr>
      <vt:lpstr>Inherent Soil Properties</vt:lpstr>
      <vt:lpstr>Inherent Soil Property: Drainage Class</vt:lpstr>
      <vt:lpstr>What is Soil Made Up Of?</vt:lpstr>
      <vt:lpstr>Soil Content Changes With Management (Bulk Density)</vt:lpstr>
      <vt:lpstr>Example: Organic Vegetable Farm - NY</vt:lpstr>
      <vt:lpstr>How are Soil Properties and Soil Health Different or Important for Urban and Small Farms?</vt:lpstr>
      <vt:lpstr>Four Principles of Soil Health and Small Farms</vt:lpstr>
      <vt:lpstr>How do we improve soil health? Feed and Protect Soil Biology</vt:lpstr>
      <vt:lpstr>Soil Biology – Why Does it Matter?</vt:lpstr>
      <vt:lpstr>Soil Biology and Nutrient   Cycling and Availability        (Plant Productivity and Health)</vt:lpstr>
      <vt:lpstr>The Nitrogen Cycle:</vt:lpstr>
      <vt:lpstr>Mycorrhizal Fungi</vt:lpstr>
      <vt:lpstr>Soil Glues, Glomalin, and Root Exudates</vt:lpstr>
      <vt:lpstr>Pair and Share:</vt:lpstr>
      <vt:lpstr>Soil Biology Influences Resource Concerns: Undisturbed (left) vs. Disturbed (right)</vt:lpstr>
      <vt:lpstr>General Indicators of Functioning Soil Biology* (note – these may be different in different parts of the country)</vt:lpstr>
      <vt:lpstr>Photo of clod of healthy soil</vt:lpstr>
      <vt:lpstr>General Indicators of Poor Soil Biology*  (note – these may be different in different parts of the country)</vt:lpstr>
      <vt:lpstr>Communicating Soil Biology – Seeing is Believing: The Slump Test, “Soil Your Undies”, Slake Test, etc.</vt:lpstr>
      <vt:lpstr>What soil health principles could be improved? What principles are being used? (Minimize Disturbance, Maximize Soil Cover, Maximize Continuous Living Roots, Maximize Biodiversity)</vt:lpstr>
      <vt:lpstr>What soil health principles could be improved? What principles are being used? (Minimize Disturbance, Maximize Soil Cover, Maximize Continuous Living Roots, Maximize Biodiversity)</vt:lpstr>
      <vt:lpstr>What soil health principles could be improved? What principles are being used? (Minimize Disturbance, Maximize Soil Cover, Maximize Continuous Living Roots, Maximize Biodiversity)</vt:lpstr>
      <vt:lpstr>What soil health principles could be improved? What principles are being used? (Minimize Disturbance, Maximize Soil Cover, Maximize Continuous Living Roots, Maximize Biodiversity)</vt:lpstr>
      <vt:lpstr>What soil health principles could be improved? What principles are being used? (Minimize Disturbance, Maximize Soil Cover, Maximize Continuous Living Roots, Maximize Biodiversity)</vt:lpstr>
      <vt:lpstr>Review and Questions?</vt:lpstr>
      <vt:lpstr>This information is provided as a public service and constitutes no endorsement by the United States Department of Agriculture or the Natural Resources Conservation Service of any service, supply, or equipment listed.  While an effort has been made to provide a complete and accurate listing of services, supplies, and equipment, omissions or other errors may occur and, therefore, other available sources of information should be consulted The USDA is an equal opportunity provider and employer.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Strough, Kirsten - FPAC-FBC, Boise, ID</dc:creator>
  <cp:lastModifiedBy>Beniston, Joshua - FPAC-NRCS, CA</cp:lastModifiedBy>
  <cp:revision>16</cp:revision>
  <dcterms:created xsi:type="dcterms:W3CDTF">2019-04-23T15:10:02Z</dcterms:created>
  <dcterms:modified xsi:type="dcterms:W3CDTF">2025-04-04T19:36:44Z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0x01010020DF2ABC03FB6E4E9B76E3A625F5898B</vt:lpwstr>
  </property>
  <property fmtid="{D5CDD505-2E9C-101B-9397-08002B2CF9AE}" pid="4" name="Order">
    <vt:lpwstr>218000.000000000</vt:lpwstr>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